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8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85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4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9B9BB-2D60-4624-B2D2-FA921CC91BC4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8B27D-2743-4A36-BB3C-19BED6236D63}">
      <dgm:prSet phldrT="[Текст]"/>
      <dgm:spPr/>
      <dgm:t>
        <a:bodyPr/>
        <a:lstStyle/>
        <a:p>
          <a:r>
            <a:rPr lang="ru-RU" b="1" dirty="0" smtClean="0"/>
            <a:t>СОВРЕМЕННЫЕ ПЕДАГОГИЧЕСКИЕ ТЕХНОЛОГИИ ОБРАЗОВАНИЯ ДЕТЕЙ </a:t>
          </a:r>
          <a:br>
            <a:rPr lang="ru-RU" b="1" dirty="0" smtClean="0"/>
          </a:br>
          <a:r>
            <a:rPr lang="ru-RU" b="1" dirty="0" smtClean="0"/>
            <a:t>ДОШКОЛЬНОГО ВОЗРАСТА</a:t>
          </a:r>
          <a:endParaRPr lang="ru-RU" b="1" dirty="0"/>
        </a:p>
      </dgm:t>
    </dgm:pt>
    <dgm:pt modelId="{EF4BAAEA-E305-49C1-BB97-B7B2CA0C2E9C}" type="parTrans" cxnId="{EB6DF292-9892-4D50-8731-B87A793AA2CD}">
      <dgm:prSet/>
      <dgm:spPr/>
      <dgm:t>
        <a:bodyPr/>
        <a:lstStyle/>
        <a:p>
          <a:endParaRPr lang="ru-RU"/>
        </a:p>
      </dgm:t>
    </dgm:pt>
    <dgm:pt modelId="{46450F82-8ADD-417E-A498-AACD85F3D92D}" type="sibTrans" cxnId="{EB6DF292-9892-4D50-8731-B87A793AA2CD}">
      <dgm:prSet/>
      <dgm:spPr/>
      <dgm:t>
        <a:bodyPr/>
        <a:lstStyle/>
        <a:p>
          <a:endParaRPr lang="ru-RU"/>
        </a:p>
      </dgm:t>
    </dgm:pt>
    <dgm:pt modelId="{25D2970B-3EF9-4A8B-B212-C48FE1F24439}">
      <dgm:prSet phldrT="[Текст]"/>
      <dgm:spPr/>
      <dgm:t>
        <a:bodyPr/>
        <a:lstStyle/>
        <a:p>
          <a:r>
            <a:rPr lang="ru-RU" b="1" dirty="0"/>
            <a:t>ПЕДАГОГИЧЕСКИЕ ТЕХНОЛОГИИ ОБУЧЕНИЯ И </a:t>
          </a:r>
          <a:r>
            <a:rPr lang="ru-RU" b="1" dirty="0" smtClean="0"/>
            <a:t>РАЗВИТИЯ</a:t>
          </a:r>
          <a:endParaRPr lang="ru-RU" b="1" dirty="0"/>
        </a:p>
      </dgm:t>
    </dgm:pt>
    <dgm:pt modelId="{CF50955E-EEFA-4786-B323-B5018417E62D}" type="parTrans" cxnId="{94A9795E-8076-421D-82AF-FD88D4BB8368}">
      <dgm:prSet/>
      <dgm:spPr/>
      <dgm:t>
        <a:bodyPr/>
        <a:lstStyle/>
        <a:p>
          <a:endParaRPr lang="ru-RU"/>
        </a:p>
      </dgm:t>
    </dgm:pt>
    <dgm:pt modelId="{09CB4CA1-EBC8-4FF9-BA7B-826A7F37389D}" type="sibTrans" cxnId="{94A9795E-8076-421D-82AF-FD88D4BB8368}">
      <dgm:prSet/>
      <dgm:spPr/>
      <dgm:t>
        <a:bodyPr/>
        <a:lstStyle/>
        <a:p>
          <a:endParaRPr lang="ru-RU"/>
        </a:p>
      </dgm:t>
    </dgm:pt>
    <dgm:pt modelId="{911FA8EC-B6A2-44F7-B44E-0B8418BE205F}">
      <dgm:prSet/>
      <dgm:spPr/>
      <dgm:t>
        <a:bodyPr/>
        <a:lstStyle/>
        <a:p>
          <a:r>
            <a:rPr lang="ru-RU" b="1" dirty="0"/>
            <a:t>ИГРОВЫЕ ПЕДАГОГИЧЕСКИЕ ТЕХНОЛОГИИ </a:t>
          </a:r>
          <a:r>
            <a:rPr lang="ru-RU" b="1" dirty="0" smtClean="0"/>
            <a:t>НА ОСНОВЕ </a:t>
          </a:r>
          <a:endParaRPr lang="ru-RU" dirty="0" smtClean="0"/>
        </a:p>
        <a:p>
          <a:r>
            <a:rPr lang="ru-RU" b="1" dirty="0" smtClean="0"/>
            <a:t>ДЕЯТЕЛЬНОСТНОГО ПОДХОДА</a:t>
          </a:r>
          <a:endParaRPr lang="ru-RU" b="1" dirty="0"/>
        </a:p>
        <a:p>
          <a:endParaRPr lang="ru-RU" dirty="0"/>
        </a:p>
      </dgm:t>
    </dgm:pt>
    <dgm:pt modelId="{1BE0AC3C-43B0-48E7-9140-463B57E1D277}" type="parTrans" cxnId="{8CCC81EF-FE90-48AB-B7BE-D036D165C27E}">
      <dgm:prSet/>
      <dgm:spPr/>
      <dgm:t>
        <a:bodyPr/>
        <a:lstStyle/>
        <a:p>
          <a:endParaRPr lang="ru-RU"/>
        </a:p>
      </dgm:t>
    </dgm:pt>
    <dgm:pt modelId="{42F38FFC-2755-477A-AB42-BA04D778180B}" type="sibTrans" cxnId="{8CCC81EF-FE90-48AB-B7BE-D036D165C27E}">
      <dgm:prSet/>
      <dgm:spPr/>
      <dgm:t>
        <a:bodyPr/>
        <a:lstStyle/>
        <a:p>
          <a:endParaRPr lang="ru-RU"/>
        </a:p>
      </dgm:t>
    </dgm:pt>
    <dgm:pt modelId="{1B7D03DD-614B-442B-B765-9AB999E77EB3}">
      <dgm:prSet phldrT="[Текст]"/>
      <dgm:spPr/>
      <dgm:t>
        <a:bodyPr/>
        <a:lstStyle/>
        <a:p>
          <a:r>
            <a:rPr lang="ru-RU" b="1" dirty="0"/>
            <a:t>ПЕДАГОГИЧЕСКИЕ ТЕХНОЛОГИИ НА ОСНОВЕ </a:t>
          </a:r>
          <a:endParaRPr lang="ru-RU" dirty="0"/>
        </a:p>
        <a:p>
          <a:r>
            <a:rPr lang="ru-RU" b="1" dirty="0"/>
            <a:t>ДЕЯТЕЛЬНОСТНОГО ПОДХОДА</a:t>
          </a:r>
          <a:endParaRPr lang="ru-RU" dirty="0"/>
        </a:p>
        <a:p>
          <a:endParaRPr lang="ru-RU" dirty="0"/>
        </a:p>
      </dgm:t>
    </dgm:pt>
    <dgm:pt modelId="{6273589D-685F-4107-ACA3-94B9B1437108}" type="sibTrans" cxnId="{7F6A7D7A-F5B4-45A4-80E5-CD4A569CA00B}">
      <dgm:prSet/>
      <dgm:spPr/>
      <dgm:t>
        <a:bodyPr/>
        <a:lstStyle/>
        <a:p>
          <a:endParaRPr lang="ru-RU"/>
        </a:p>
      </dgm:t>
    </dgm:pt>
    <dgm:pt modelId="{DD6B5E60-6F82-4BCE-9147-BE10CCF31D29}" type="parTrans" cxnId="{7F6A7D7A-F5B4-45A4-80E5-CD4A569CA00B}">
      <dgm:prSet/>
      <dgm:spPr/>
      <dgm:t>
        <a:bodyPr/>
        <a:lstStyle/>
        <a:p>
          <a:endParaRPr lang="ru-RU"/>
        </a:p>
      </dgm:t>
    </dgm:pt>
    <dgm:pt modelId="{8E354D99-F9F5-4908-9BB8-D60207E8380A}" type="pres">
      <dgm:prSet presAssocID="{8F59B9BB-2D60-4624-B2D2-FA921CC91BC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E244C-20D5-4371-B939-38A5924B2619}" type="pres">
      <dgm:prSet presAssocID="{8F59B9BB-2D60-4624-B2D2-FA921CC91BC4}" presName="hierFlow" presStyleCnt="0"/>
      <dgm:spPr/>
    </dgm:pt>
    <dgm:pt modelId="{DD38A3B1-227F-4570-940B-6028142DC814}" type="pres">
      <dgm:prSet presAssocID="{8F59B9BB-2D60-4624-B2D2-FA921CC91BC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F43C2A6-E379-4E80-AD91-AA75F403852C}" type="pres">
      <dgm:prSet presAssocID="{2F38B27D-2743-4A36-BB3C-19BED6236D63}" presName="Name17" presStyleCnt="0"/>
      <dgm:spPr/>
    </dgm:pt>
    <dgm:pt modelId="{8DC0427A-2087-43CF-B844-2FAB66E17670}" type="pres">
      <dgm:prSet presAssocID="{2F38B27D-2743-4A36-BB3C-19BED6236D6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36CB5-FB3E-4E6B-AF83-C2E0539670F7}" type="pres">
      <dgm:prSet presAssocID="{2F38B27D-2743-4A36-BB3C-19BED6236D63}" presName="hierChild2" presStyleCnt="0"/>
      <dgm:spPr/>
    </dgm:pt>
    <dgm:pt modelId="{8213D903-2C78-49E0-B907-3F3BD96174A2}" type="pres">
      <dgm:prSet presAssocID="{CF50955E-EEFA-4786-B323-B5018417E62D}" presName="Name25" presStyleLbl="parChTrans1D2" presStyleIdx="0" presStyleCnt="3"/>
      <dgm:spPr/>
      <dgm:t>
        <a:bodyPr/>
        <a:lstStyle/>
        <a:p>
          <a:endParaRPr lang="ru-RU"/>
        </a:p>
      </dgm:t>
    </dgm:pt>
    <dgm:pt modelId="{9764B5A0-3051-484D-B1FE-6374F55786E3}" type="pres">
      <dgm:prSet presAssocID="{CF50955E-EEFA-4786-B323-B5018417E62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CC7B3B2-5C5A-4622-AE57-F94FEBC0EABE}" type="pres">
      <dgm:prSet presAssocID="{25D2970B-3EF9-4A8B-B212-C48FE1F24439}" presName="Name30" presStyleCnt="0"/>
      <dgm:spPr/>
    </dgm:pt>
    <dgm:pt modelId="{8F033AEF-04F1-417D-AA7D-54154C92AA96}" type="pres">
      <dgm:prSet presAssocID="{25D2970B-3EF9-4A8B-B212-C48FE1F24439}" presName="level2Shape" presStyleLbl="node2" presStyleIdx="0" presStyleCnt="3" custLinFactY="100000" custLinFactNeighborX="3988" custLinFactNeighborY="137939"/>
      <dgm:spPr/>
      <dgm:t>
        <a:bodyPr/>
        <a:lstStyle/>
        <a:p>
          <a:endParaRPr lang="ru-RU"/>
        </a:p>
      </dgm:t>
    </dgm:pt>
    <dgm:pt modelId="{7E3DFEA4-0332-4F00-BF04-DF1F03D3280C}" type="pres">
      <dgm:prSet presAssocID="{25D2970B-3EF9-4A8B-B212-C48FE1F24439}" presName="hierChild3" presStyleCnt="0"/>
      <dgm:spPr/>
    </dgm:pt>
    <dgm:pt modelId="{2287CFC2-99EF-42C0-BF59-40455C893F26}" type="pres">
      <dgm:prSet presAssocID="{1BE0AC3C-43B0-48E7-9140-463B57E1D277}" presName="Name25" presStyleLbl="parChTrans1D2" presStyleIdx="1" presStyleCnt="3"/>
      <dgm:spPr/>
      <dgm:t>
        <a:bodyPr/>
        <a:lstStyle/>
        <a:p>
          <a:endParaRPr lang="ru-RU"/>
        </a:p>
      </dgm:t>
    </dgm:pt>
    <dgm:pt modelId="{D1123600-BCB4-43BE-8B11-5F056C04026E}" type="pres">
      <dgm:prSet presAssocID="{1BE0AC3C-43B0-48E7-9140-463B57E1D27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B6354AD-D351-43FE-AA6B-6FD8D4E68B4B}" type="pres">
      <dgm:prSet presAssocID="{911FA8EC-B6A2-44F7-B44E-0B8418BE205F}" presName="Name30" presStyleCnt="0"/>
      <dgm:spPr/>
    </dgm:pt>
    <dgm:pt modelId="{CA0C225D-459C-4D53-8B07-F883031ED804}" type="pres">
      <dgm:prSet presAssocID="{911FA8EC-B6A2-44F7-B44E-0B8418BE205F}" presName="level2Shape" presStyleLbl="node2" presStyleIdx="1" presStyleCnt="3"/>
      <dgm:spPr/>
      <dgm:t>
        <a:bodyPr/>
        <a:lstStyle/>
        <a:p>
          <a:endParaRPr lang="ru-RU"/>
        </a:p>
      </dgm:t>
    </dgm:pt>
    <dgm:pt modelId="{FE5FED12-A6AB-48BA-822C-DEE712F72B0A}" type="pres">
      <dgm:prSet presAssocID="{911FA8EC-B6A2-44F7-B44E-0B8418BE205F}" presName="hierChild3" presStyleCnt="0"/>
      <dgm:spPr/>
    </dgm:pt>
    <dgm:pt modelId="{ECD14739-FCA0-47AB-AC19-F688209F6D79}" type="pres">
      <dgm:prSet presAssocID="{DD6B5E60-6F82-4BCE-9147-BE10CCF31D29}" presName="Name25" presStyleLbl="parChTrans1D2" presStyleIdx="2" presStyleCnt="3"/>
      <dgm:spPr/>
      <dgm:t>
        <a:bodyPr/>
        <a:lstStyle/>
        <a:p>
          <a:endParaRPr lang="ru-RU"/>
        </a:p>
      </dgm:t>
    </dgm:pt>
    <dgm:pt modelId="{6A364DEB-2550-4272-BC35-73704D74C3EC}" type="pres">
      <dgm:prSet presAssocID="{DD6B5E60-6F82-4BCE-9147-BE10CCF31D2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DFA5CF7-B333-41AF-BA89-8FF27A77DFC0}" type="pres">
      <dgm:prSet presAssocID="{1B7D03DD-614B-442B-B765-9AB999E77EB3}" presName="Name30" presStyleCnt="0"/>
      <dgm:spPr/>
    </dgm:pt>
    <dgm:pt modelId="{07095C81-E6DD-4E51-B468-85A77E5D9210}" type="pres">
      <dgm:prSet presAssocID="{1B7D03DD-614B-442B-B765-9AB999E77EB3}" presName="level2Shape" presStyleLbl="node2" presStyleIdx="2" presStyleCnt="3" custLinFactY="-100000" custLinFactNeighborX="665" custLinFactNeighborY="-123515"/>
      <dgm:spPr/>
      <dgm:t>
        <a:bodyPr/>
        <a:lstStyle/>
        <a:p>
          <a:endParaRPr lang="ru-RU"/>
        </a:p>
      </dgm:t>
    </dgm:pt>
    <dgm:pt modelId="{44F7E49A-0306-488E-A125-348A994C8EDE}" type="pres">
      <dgm:prSet presAssocID="{1B7D03DD-614B-442B-B765-9AB999E77EB3}" presName="hierChild3" presStyleCnt="0"/>
      <dgm:spPr/>
    </dgm:pt>
    <dgm:pt modelId="{F2827BDD-35B5-4DB4-86B1-6E65FDBEC0D2}" type="pres">
      <dgm:prSet presAssocID="{8F59B9BB-2D60-4624-B2D2-FA921CC91BC4}" presName="bgShapesFlow" presStyleCnt="0"/>
      <dgm:spPr/>
    </dgm:pt>
  </dgm:ptLst>
  <dgm:cxnLst>
    <dgm:cxn modelId="{69BFA296-F886-42B0-8A76-8A6D24D58C2F}" type="presOf" srcId="{DD6B5E60-6F82-4BCE-9147-BE10CCF31D29}" destId="{ECD14739-FCA0-47AB-AC19-F688209F6D79}" srcOrd="0" destOrd="0" presId="urn:microsoft.com/office/officeart/2005/8/layout/hierarchy5"/>
    <dgm:cxn modelId="{BA3DD28D-3AC9-462B-80F5-1E51868A52BC}" type="presOf" srcId="{1BE0AC3C-43B0-48E7-9140-463B57E1D277}" destId="{D1123600-BCB4-43BE-8B11-5F056C04026E}" srcOrd="1" destOrd="0" presId="urn:microsoft.com/office/officeart/2005/8/layout/hierarchy5"/>
    <dgm:cxn modelId="{00B21E41-38D7-4A23-89DE-596477F46A41}" type="presOf" srcId="{CF50955E-EEFA-4786-B323-B5018417E62D}" destId="{8213D903-2C78-49E0-B907-3F3BD96174A2}" srcOrd="0" destOrd="0" presId="urn:microsoft.com/office/officeart/2005/8/layout/hierarchy5"/>
    <dgm:cxn modelId="{59921105-71E5-449E-8675-ED3F5C1312F9}" type="presOf" srcId="{1B7D03DD-614B-442B-B765-9AB999E77EB3}" destId="{07095C81-E6DD-4E51-B468-85A77E5D9210}" srcOrd="0" destOrd="0" presId="urn:microsoft.com/office/officeart/2005/8/layout/hierarchy5"/>
    <dgm:cxn modelId="{E27F0297-5513-4826-A900-89EDC4A8F623}" type="presOf" srcId="{DD6B5E60-6F82-4BCE-9147-BE10CCF31D29}" destId="{6A364DEB-2550-4272-BC35-73704D74C3EC}" srcOrd="1" destOrd="0" presId="urn:microsoft.com/office/officeart/2005/8/layout/hierarchy5"/>
    <dgm:cxn modelId="{F50184C8-15E9-462A-88EA-9D11E51E7BB4}" type="presOf" srcId="{1BE0AC3C-43B0-48E7-9140-463B57E1D277}" destId="{2287CFC2-99EF-42C0-BF59-40455C893F26}" srcOrd="0" destOrd="0" presId="urn:microsoft.com/office/officeart/2005/8/layout/hierarchy5"/>
    <dgm:cxn modelId="{EB6DF292-9892-4D50-8731-B87A793AA2CD}" srcId="{8F59B9BB-2D60-4624-B2D2-FA921CC91BC4}" destId="{2F38B27D-2743-4A36-BB3C-19BED6236D63}" srcOrd="0" destOrd="0" parTransId="{EF4BAAEA-E305-49C1-BB97-B7B2CA0C2E9C}" sibTransId="{46450F82-8ADD-417E-A498-AACD85F3D92D}"/>
    <dgm:cxn modelId="{C8ACD212-F768-4D69-A245-CB1A1F0586B1}" type="presOf" srcId="{2F38B27D-2743-4A36-BB3C-19BED6236D63}" destId="{8DC0427A-2087-43CF-B844-2FAB66E17670}" srcOrd="0" destOrd="0" presId="urn:microsoft.com/office/officeart/2005/8/layout/hierarchy5"/>
    <dgm:cxn modelId="{BDE0ED89-4533-4DEF-A314-D5FF0F135546}" type="presOf" srcId="{25D2970B-3EF9-4A8B-B212-C48FE1F24439}" destId="{8F033AEF-04F1-417D-AA7D-54154C92AA96}" srcOrd="0" destOrd="0" presId="urn:microsoft.com/office/officeart/2005/8/layout/hierarchy5"/>
    <dgm:cxn modelId="{E74810E5-CA2E-4A4A-A660-B2619BE7328F}" type="presOf" srcId="{911FA8EC-B6A2-44F7-B44E-0B8418BE205F}" destId="{CA0C225D-459C-4D53-8B07-F883031ED804}" srcOrd="0" destOrd="0" presId="urn:microsoft.com/office/officeart/2005/8/layout/hierarchy5"/>
    <dgm:cxn modelId="{30A7C48F-AFBE-4C0E-9329-3B91E4DAE8BD}" type="presOf" srcId="{CF50955E-EEFA-4786-B323-B5018417E62D}" destId="{9764B5A0-3051-484D-B1FE-6374F55786E3}" srcOrd="1" destOrd="0" presId="urn:microsoft.com/office/officeart/2005/8/layout/hierarchy5"/>
    <dgm:cxn modelId="{8CCC81EF-FE90-48AB-B7BE-D036D165C27E}" srcId="{2F38B27D-2743-4A36-BB3C-19BED6236D63}" destId="{911FA8EC-B6A2-44F7-B44E-0B8418BE205F}" srcOrd="1" destOrd="0" parTransId="{1BE0AC3C-43B0-48E7-9140-463B57E1D277}" sibTransId="{42F38FFC-2755-477A-AB42-BA04D778180B}"/>
    <dgm:cxn modelId="{ED4CAEFE-DC78-4E0D-98F0-65986C7F6D2A}" type="presOf" srcId="{8F59B9BB-2D60-4624-B2D2-FA921CC91BC4}" destId="{8E354D99-F9F5-4908-9BB8-D60207E8380A}" srcOrd="0" destOrd="0" presId="urn:microsoft.com/office/officeart/2005/8/layout/hierarchy5"/>
    <dgm:cxn modelId="{7F6A7D7A-F5B4-45A4-80E5-CD4A569CA00B}" srcId="{2F38B27D-2743-4A36-BB3C-19BED6236D63}" destId="{1B7D03DD-614B-442B-B765-9AB999E77EB3}" srcOrd="2" destOrd="0" parTransId="{DD6B5E60-6F82-4BCE-9147-BE10CCF31D29}" sibTransId="{6273589D-685F-4107-ACA3-94B9B1437108}"/>
    <dgm:cxn modelId="{94A9795E-8076-421D-82AF-FD88D4BB8368}" srcId="{2F38B27D-2743-4A36-BB3C-19BED6236D63}" destId="{25D2970B-3EF9-4A8B-B212-C48FE1F24439}" srcOrd="0" destOrd="0" parTransId="{CF50955E-EEFA-4786-B323-B5018417E62D}" sibTransId="{09CB4CA1-EBC8-4FF9-BA7B-826A7F37389D}"/>
    <dgm:cxn modelId="{789E3ED1-34D0-4667-B9C8-EE3B5D8E5815}" type="presParOf" srcId="{8E354D99-F9F5-4908-9BB8-D60207E8380A}" destId="{8A0E244C-20D5-4371-B939-38A5924B2619}" srcOrd="0" destOrd="0" presId="urn:microsoft.com/office/officeart/2005/8/layout/hierarchy5"/>
    <dgm:cxn modelId="{0EE38CC5-37A3-4A8C-B75E-E96BAF5C83E2}" type="presParOf" srcId="{8A0E244C-20D5-4371-B939-38A5924B2619}" destId="{DD38A3B1-227F-4570-940B-6028142DC814}" srcOrd="0" destOrd="0" presId="urn:microsoft.com/office/officeart/2005/8/layout/hierarchy5"/>
    <dgm:cxn modelId="{6779ED42-919A-4E72-8E3B-91AEB6D891EF}" type="presParOf" srcId="{DD38A3B1-227F-4570-940B-6028142DC814}" destId="{6F43C2A6-E379-4E80-AD91-AA75F403852C}" srcOrd="0" destOrd="0" presId="urn:microsoft.com/office/officeart/2005/8/layout/hierarchy5"/>
    <dgm:cxn modelId="{75F2D628-2D40-4DE3-95E0-ECFBFE6A7142}" type="presParOf" srcId="{6F43C2A6-E379-4E80-AD91-AA75F403852C}" destId="{8DC0427A-2087-43CF-B844-2FAB66E17670}" srcOrd="0" destOrd="0" presId="urn:microsoft.com/office/officeart/2005/8/layout/hierarchy5"/>
    <dgm:cxn modelId="{EA82A52E-D71A-4474-A76F-26627A7F7CAB}" type="presParOf" srcId="{6F43C2A6-E379-4E80-AD91-AA75F403852C}" destId="{11C36CB5-FB3E-4E6B-AF83-C2E0539670F7}" srcOrd="1" destOrd="0" presId="urn:microsoft.com/office/officeart/2005/8/layout/hierarchy5"/>
    <dgm:cxn modelId="{F886F957-71E8-43EF-B592-A72B46AE5CAA}" type="presParOf" srcId="{11C36CB5-FB3E-4E6B-AF83-C2E0539670F7}" destId="{8213D903-2C78-49E0-B907-3F3BD96174A2}" srcOrd="0" destOrd="0" presId="urn:microsoft.com/office/officeart/2005/8/layout/hierarchy5"/>
    <dgm:cxn modelId="{BDAF5E81-340A-4F4D-930F-31F204948350}" type="presParOf" srcId="{8213D903-2C78-49E0-B907-3F3BD96174A2}" destId="{9764B5A0-3051-484D-B1FE-6374F55786E3}" srcOrd="0" destOrd="0" presId="urn:microsoft.com/office/officeart/2005/8/layout/hierarchy5"/>
    <dgm:cxn modelId="{B300C182-227E-4173-9D35-116AC7820B57}" type="presParOf" srcId="{11C36CB5-FB3E-4E6B-AF83-C2E0539670F7}" destId="{0CC7B3B2-5C5A-4622-AE57-F94FEBC0EABE}" srcOrd="1" destOrd="0" presId="urn:microsoft.com/office/officeart/2005/8/layout/hierarchy5"/>
    <dgm:cxn modelId="{DD9D5D97-D58D-41EB-813F-D813353E378D}" type="presParOf" srcId="{0CC7B3B2-5C5A-4622-AE57-F94FEBC0EABE}" destId="{8F033AEF-04F1-417D-AA7D-54154C92AA96}" srcOrd="0" destOrd="0" presId="urn:microsoft.com/office/officeart/2005/8/layout/hierarchy5"/>
    <dgm:cxn modelId="{C07DC6A9-F6F7-4CFA-BC3C-3226A69BA739}" type="presParOf" srcId="{0CC7B3B2-5C5A-4622-AE57-F94FEBC0EABE}" destId="{7E3DFEA4-0332-4F00-BF04-DF1F03D3280C}" srcOrd="1" destOrd="0" presId="urn:microsoft.com/office/officeart/2005/8/layout/hierarchy5"/>
    <dgm:cxn modelId="{14054C14-C701-442F-88B9-7EED0A48A514}" type="presParOf" srcId="{11C36CB5-FB3E-4E6B-AF83-C2E0539670F7}" destId="{2287CFC2-99EF-42C0-BF59-40455C893F26}" srcOrd="2" destOrd="0" presId="urn:microsoft.com/office/officeart/2005/8/layout/hierarchy5"/>
    <dgm:cxn modelId="{6AAE4501-755D-41A6-A905-9E1A9C22669E}" type="presParOf" srcId="{2287CFC2-99EF-42C0-BF59-40455C893F26}" destId="{D1123600-BCB4-43BE-8B11-5F056C04026E}" srcOrd="0" destOrd="0" presId="urn:microsoft.com/office/officeart/2005/8/layout/hierarchy5"/>
    <dgm:cxn modelId="{38886864-AE69-44A5-B693-1771D5FDFEE7}" type="presParOf" srcId="{11C36CB5-FB3E-4E6B-AF83-C2E0539670F7}" destId="{7B6354AD-D351-43FE-AA6B-6FD8D4E68B4B}" srcOrd="3" destOrd="0" presId="urn:microsoft.com/office/officeart/2005/8/layout/hierarchy5"/>
    <dgm:cxn modelId="{5AB79ED1-1E59-4E1A-AD77-8F5D3431FB26}" type="presParOf" srcId="{7B6354AD-D351-43FE-AA6B-6FD8D4E68B4B}" destId="{CA0C225D-459C-4D53-8B07-F883031ED804}" srcOrd="0" destOrd="0" presId="urn:microsoft.com/office/officeart/2005/8/layout/hierarchy5"/>
    <dgm:cxn modelId="{655726A5-CAAB-42A4-85F9-AA31741755DF}" type="presParOf" srcId="{7B6354AD-D351-43FE-AA6B-6FD8D4E68B4B}" destId="{FE5FED12-A6AB-48BA-822C-DEE712F72B0A}" srcOrd="1" destOrd="0" presId="urn:microsoft.com/office/officeart/2005/8/layout/hierarchy5"/>
    <dgm:cxn modelId="{011516A8-CF67-45CD-9115-F15822314FF5}" type="presParOf" srcId="{11C36CB5-FB3E-4E6B-AF83-C2E0539670F7}" destId="{ECD14739-FCA0-47AB-AC19-F688209F6D79}" srcOrd="4" destOrd="0" presId="urn:microsoft.com/office/officeart/2005/8/layout/hierarchy5"/>
    <dgm:cxn modelId="{0A6319BC-A349-4828-A966-F7C3E0BDE1C0}" type="presParOf" srcId="{ECD14739-FCA0-47AB-AC19-F688209F6D79}" destId="{6A364DEB-2550-4272-BC35-73704D74C3EC}" srcOrd="0" destOrd="0" presId="urn:microsoft.com/office/officeart/2005/8/layout/hierarchy5"/>
    <dgm:cxn modelId="{4ECE62FC-2FFD-455B-9D53-4103AE518D9E}" type="presParOf" srcId="{11C36CB5-FB3E-4E6B-AF83-C2E0539670F7}" destId="{7DFA5CF7-B333-41AF-BA89-8FF27A77DFC0}" srcOrd="5" destOrd="0" presId="urn:microsoft.com/office/officeart/2005/8/layout/hierarchy5"/>
    <dgm:cxn modelId="{F314DBFB-6285-47CF-8419-CFCE96738443}" type="presParOf" srcId="{7DFA5CF7-B333-41AF-BA89-8FF27A77DFC0}" destId="{07095C81-E6DD-4E51-B468-85A77E5D9210}" srcOrd="0" destOrd="0" presId="urn:microsoft.com/office/officeart/2005/8/layout/hierarchy5"/>
    <dgm:cxn modelId="{BF073228-CFC7-4D32-971D-C77094D60CB4}" type="presParOf" srcId="{7DFA5CF7-B333-41AF-BA89-8FF27A77DFC0}" destId="{44F7E49A-0306-488E-A125-348A994C8EDE}" srcOrd="1" destOrd="0" presId="urn:microsoft.com/office/officeart/2005/8/layout/hierarchy5"/>
    <dgm:cxn modelId="{130ECA1A-5C71-4277-8A69-5889E835A44E}" type="presParOf" srcId="{8E354D99-F9F5-4908-9BB8-D60207E8380A}" destId="{F2827BDD-35B5-4DB4-86B1-6E65FDBEC0D2}" srcOrd="1" destOrd="0" presId="urn:microsoft.com/office/officeart/2005/8/layout/hierarchy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E393BD-BBF9-4053-BBC8-4B86C359373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047B2-2A25-40AD-BBC8-6411D38B7F4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Потребность </a:t>
          </a:r>
          <a:endParaRPr lang="ru-RU" sz="3200" b="1" dirty="0">
            <a:solidFill>
              <a:srgbClr val="002060"/>
            </a:solidFill>
          </a:endParaRPr>
        </a:p>
      </dgm:t>
    </dgm:pt>
    <dgm:pt modelId="{08480891-0DFC-4DDC-A187-A7A40CA7346B}" type="parTrans" cxnId="{18577433-6F41-4A0F-AEBB-F05985DA0ABF}">
      <dgm:prSet/>
      <dgm:spPr/>
      <dgm:t>
        <a:bodyPr/>
        <a:lstStyle/>
        <a:p>
          <a:endParaRPr lang="ru-RU"/>
        </a:p>
      </dgm:t>
    </dgm:pt>
    <dgm:pt modelId="{530F5B76-D7A3-47DD-B398-3AE528034033}" type="sibTrans" cxnId="{18577433-6F41-4A0F-AEBB-F05985DA0ABF}">
      <dgm:prSet/>
      <dgm:spPr/>
      <dgm:t>
        <a:bodyPr/>
        <a:lstStyle/>
        <a:p>
          <a:endParaRPr lang="ru-RU"/>
        </a:p>
      </dgm:t>
    </dgm:pt>
    <dgm:pt modelId="{C050C2D5-9223-4199-94BA-2E52D984260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Мотив </a:t>
          </a:r>
          <a:endParaRPr lang="ru-RU" sz="3200" b="1" dirty="0">
            <a:solidFill>
              <a:schemeClr val="tx1"/>
            </a:solidFill>
          </a:endParaRPr>
        </a:p>
      </dgm:t>
    </dgm:pt>
    <dgm:pt modelId="{CC78326A-DEC4-4CF5-8D2D-B4E21F90E745}" type="parTrans" cxnId="{A12F6238-9124-49A3-A8BC-B55FFBD77029}">
      <dgm:prSet/>
      <dgm:spPr/>
      <dgm:t>
        <a:bodyPr/>
        <a:lstStyle/>
        <a:p>
          <a:endParaRPr lang="ru-RU"/>
        </a:p>
      </dgm:t>
    </dgm:pt>
    <dgm:pt modelId="{F0745DC5-3857-4462-A921-BCC92B77D60A}" type="sibTrans" cxnId="{A12F6238-9124-49A3-A8BC-B55FFBD77029}">
      <dgm:prSet/>
      <dgm:spPr/>
      <dgm:t>
        <a:bodyPr/>
        <a:lstStyle/>
        <a:p>
          <a:endParaRPr lang="ru-RU"/>
        </a:p>
      </dgm:t>
    </dgm:pt>
    <dgm:pt modelId="{6DF68CED-30B8-46CE-A4E8-982B7925E9E0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Цель</a:t>
          </a:r>
          <a:r>
            <a:rPr lang="ru-RU" sz="1900" dirty="0" smtClean="0">
              <a:solidFill>
                <a:schemeClr val="tx1"/>
              </a:solidFill>
            </a:rPr>
            <a:t> </a:t>
          </a:r>
          <a:endParaRPr lang="ru-RU" sz="1900" dirty="0">
            <a:solidFill>
              <a:schemeClr val="tx1"/>
            </a:solidFill>
          </a:endParaRPr>
        </a:p>
      </dgm:t>
    </dgm:pt>
    <dgm:pt modelId="{B2A2014B-9372-4EDD-8D87-B1750F919637}" type="parTrans" cxnId="{973F1CA5-08CA-4E12-AA8F-9FAFA7A3D6E7}">
      <dgm:prSet/>
      <dgm:spPr/>
      <dgm:t>
        <a:bodyPr/>
        <a:lstStyle/>
        <a:p>
          <a:endParaRPr lang="ru-RU"/>
        </a:p>
      </dgm:t>
    </dgm:pt>
    <dgm:pt modelId="{E8868287-A8C7-4155-839E-03B2DC41541D}" type="sibTrans" cxnId="{973F1CA5-08CA-4E12-AA8F-9FAFA7A3D6E7}">
      <dgm:prSet/>
      <dgm:spPr/>
      <dgm:t>
        <a:bodyPr/>
        <a:lstStyle/>
        <a:p>
          <a:endParaRPr lang="ru-RU"/>
        </a:p>
      </dgm:t>
    </dgm:pt>
    <dgm:pt modelId="{DC73A984-FD4E-4DB3-8039-6A50E1CF8235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Условия </a:t>
          </a:r>
          <a:endParaRPr lang="ru-RU" sz="3200" b="1" dirty="0">
            <a:solidFill>
              <a:schemeClr val="tx1"/>
            </a:solidFill>
          </a:endParaRPr>
        </a:p>
      </dgm:t>
    </dgm:pt>
    <dgm:pt modelId="{E624F699-C3BC-4493-A2C1-855EFAA9E206}" type="parTrans" cxnId="{192B78AF-AFF9-4315-ABBC-F0E6A5285AA5}">
      <dgm:prSet/>
      <dgm:spPr/>
      <dgm:t>
        <a:bodyPr/>
        <a:lstStyle/>
        <a:p>
          <a:endParaRPr lang="ru-RU"/>
        </a:p>
      </dgm:t>
    </dgm:pt>
    <dgm:pt modelId="{71619B27-F37A-44A5-8787-70C05A90B3E2}" type="sibTrans" cxnId="{192B78AF-AFF9-4315-ABBC-F0E6A5285AA5}">
      <dgm:prSet/>
      <dgm:spPr/>
      <dgm:t>
        <a:bodyPr/>
        <a:lstStyle/>
        <a:p>
          <a:endParaRPr lang="ru-RU"/>
        </a:p>
      </dgm:t>
    </dgm:pt>
    <dgm:pt modelId="{698D087D-65FB-4CF5-B32C-6935A82C22F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Действия </a:t>
          </a:r>
          <a:endParaRPr lang="ru-RU" sz="3200" b="1" dirty="0">
            <a:solidFill>
              <a:schemeClr val="tx1"/>
            </a:solidFill>
          </a:endParaRPr>
        </a:p>
      </dgm:t>
    </dgm:pt>
    <dgm:pt modelId="{4CED7F21-F0EF-4B74-8EFF-E7A2A5FFF6B1}" type="parTrans" cxnId="{13F381EC-0E81-4DB2-A925-05CAA44FE30A}">
      <dgm:prSet/>
      <dgm:spPr/>
      <dgm:t>
        <a:bodyPr/>
        <a:lstStyle/>
        <a:p>
          <a:endParaRPr lang="ru-RU"/>
        </a:p>
      </dgm:t>
    </dgm:pt>
    <dgm:pt modelId="{468BDCBE-01FE-46C8-A847-D5EF7B6FB9BC}" type="sibTrans" cxnId="{13F381EC-0E81-4DB2-A925-05CAA44FE30A}">
      <dgm:prSet/>
      <dgm:spPr/>
      <dgm:t>
        <a:bodyPr/>
        <a:lstStyle/>
        <a:p>
          <a:endParaRPr lang="ru-RU"/>
        </a:p>
      </dgm:t>
    </dgm:pt>
    <dgm:pt modelId="{14C636C6-D4B6-4CEA-9AE5-D597A9E204CF}" type="pres">
      <dgm:prSet presAssocID="{34E393BD-BBF9-4053-BBC8-4B86C3593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586F5-C0AD-4FFD-9961-1B6ED4836832}" type="pres">
      <dgm:prSet presAssocID="{698D087D-65FB-4CF5-B32C-6935A82C22FE}" presName="boxAndChildren" presStyleCnt="0"/>
      <dgm:spPr/>
    </dgm:pt>
    <dgm:pt modelId="{0104EF80-1FB8-4DC9-945E-F5ADA6EA48F9}" type="pres">
      <dgm:prSet presAssocID="{698D087D-65FB-4CF5-B32C-6935A82C22FE}" presName="parentTextBox" presStyleLbl="node1" presStyleIdx="0" presStyleCnt="5"/>
      <dgm:spPr/>
      <dgm:t>
        <a:bodyPr/>
        <a:lstStyle/>
        <a:p>
          <a:endParaRPr lang="ru-RU"/>
        </a:p>
      </dgm:t>
    </dgm:pt>
    <dgm:pt modelId="{EE3790E2-C47F-4342-832F-387969398E5C}" type="pres">
      <dgm:prSet presAssocID="{71619B27-F37A-44A5-8787-70C05A90B3E2}" presName="sp" presStyleCnt="0"/>
      <dgm:spPr/>
    </dgm:pt>
    <dgm:pt modelId="{A56536A2-EA92-428D-80BF-FE7A5DFA3006}" type="pres">
      <dgm:prSet presAssocID="{DC73A984-FD4E-4DB3-8039-6A50E1CF8235}" presName="arrowAndChildren" presStyleCnt="0"/>
      <dgm:spPr/>
    </dgm:pt>
    <dgm:pt modelId="{2054D497-9A60-403B-8568-60E3D702151A}" type="pres">
      <dgm:prSet presAssocID="{DC73A984-FD4E-4DB3-8039-6A50E1CF8235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6454609F-8A00-4F4B-BEF0-3A738BC89B43}" type="pres">
      <dgm:prSet presAssocID="{E8868287-A8C7-4155-839E-03B2DC41541D}" presName="sp" presStyleCnt="0"/>
      <dgm:spPr/>
    </dgm:pt>
    <dgm:pt modelId="{FA5EF4C1-83D4-4E88-BEA0-3EF04B5D1727}" type="pres">
      <dgm:prSet presAssocID="{6DF68CED-30B8-46CE-A4E8-982B7925E9E0}" presName="arrowAndChildren" presStyleCnt="0"/>
      <dgm:spPr/>
    </dgm:pt>
    <dgm:pt modelId="{EDCD3558-DEFB-4735-930A-E1F98FE3F4E5}" type="pres">
      <dgm:prSet presAssocID="{6DF68CED-30B8-46CE-A4E8-982B7925E9E0}" presName="parentTextArrow" presStyleLbl="node1" presStyleIdx="2" presStyleCnt="5" custLinFactNeighborX="-687" custLinFactNeighborY="-459"/>
      <dgm:spPr/>
      <dgm:t>
        <a:bodyPr/>
        <a:lstStyle/>
        <a:p>
          <a:endParaRPr lang="ru-RU"/>
        </a:p>
      </dgm:t>
    </dgm:pt>
    <dgm:pt modelId="{DA6589C6-1F91-42B3-ACF0-A913233DF85E}" type="pres">
      <dgm:prSet presAssocID="{F0745DC5-3857-4462-A921-BCC92B77D60A}" presName="sp" presStyleCnt="0"/>
      <dgm:spPr/>
    </dgm:pt>
    <dgm:pt modelId="{2D8BFC4D-FF77-46EE-BC02-A5A5C4A61C05}" type="pres">
      <dgm:prSet presAssocID="{C050C2D5-9223-4199-94BA-2E52D984260A}" presName="arrowAndChildren" presStyleCnt="0"/>
      <dgm:spPr/>
    </dgm:pt>
    <dgm:pt modelId="{7751FD55-27F9-4B3C-86E7-C0F7744EDD8A}" type="pres">
      <dgm:prSet presAssocID="{C050C2D5-9223-4199-94BA-2E52D984260A}" presName="parentTextArrow" presStyleLbl="node1" presStyleIdx="3" presStyleCnt="5" custLinFactNeighborX="-687" custLinFactNeighborY="-340"/>
      <dgm:spPr/>
      <dgm:t>
        <a:bodyPr/>
        <a:lstStyle/>
        <a:p>
          <a:endParaRPr lang="ru-RU"/>
        </a:p>
      </dgm:t>
    </dgm:pt>
    <dgm:pt modelId="{24413276-C94C-49F0-B47A-A4FDF98369AC}" type="pres">
      <dgm:prSet presAssocID="{530F5B76-D7A3-47DD-B398-3AE528034033}" presName="sp" presStyleCnt="0"/>
      <dgm:spPr/>
    </dgm:pt>
    <dgm:pt modelId="{89EE349C-D0E2-4F09-8A11-9A45F16845CA}" type="pres">
      <dgm:prSet presAssocID="{B3B047B2-2A25-40AD-BBC8-6411D38B7F46}" presName="arrowAndChildren" presStyleCnt="0"/>
      <dgm:spPr/>
    </dgm:pt>
    <dgm:pt modelId="{79AF0376-E3C2-4EAA-BA40-EC35F6F207B1}" type="pres">
      <dgm:prSet presAssocID="{B3B047B2-2A25-40AD-BBC8-6411D38B7F46}" presName="parentTextArrow" presStyleLbl="node1" presStyleIdx="4" presStyleCnt="5" custLinFactNeighborX="-687" custLinFactNeighborY="-221"/>
      <dgm:spPr/>
      <dgm:t>
        <a:bodyPr/>
        <a:lstStyle/>
        <a:p>
          <a:endParaRPr lang="ru-RU"/>
        </a:p>
      </dgm:t>
    </dgm:pt>
  </dgm:ptLst>
  <dgm:cxnLst>
    <dgm:cxn modelId="{9BA9ABE3-EC9D-481C-BFB1-EC86B6113D88}" type="presOf" srcId="{B3B047B2-2A25-40AD-BBC8-6411D38B7F46}" destId="{79AF0376-E3C2-4EAA-BA40-EC35F6F207B1}" srcOrd="0" destOrd="0" presId="urn:microsoft.com/office/officeart/2005/8/layout/process4"/>
    <dgm:cxn modelId="{90C38DC5-430C-4ACB-B797-30BF641301CE}" type="presOf" srcId="{DC73A984-FD4E-4DB3-8039-6A50E1CF8235}" destId="{2054D497-9A60-403B-8568-60E3D702151A}" srcOrd="0" destOrd="0" presId="urn:microsoft.com/office/officeart/2005/8/layout/process4"/>
    <dgm:cxn modelId="{B2E4B551-D3C2-43D2-AC53-126A3AC084FD}" type="presOf" srcId="{34E393BD-BBF9-4053-BBC8-4B86C359373C}" destId="{14C636C6-D4B6-4CEA-9AE5-D597A9E204CF}" srcOrd="0" destOrd="0" presId="urn:microsoft.com/office/officeart/2005/8/layout/process4"/>
    <dgm:cxn modelId="{192B78AF-AFF9-4315-ABBC-F0E6A5285AA5}" srcId="{34E393BD-BBF9-4053-BBC8-4B86C359373C}" destId="{DC73A984-FD4E-4DB3-8039-6A50E1CF8235}" srcOrd="3" destOrd="0" parTransId="{E624F699-C3BC-4493-A2C1-855EFAA9E206}" sibTransId="{71619B27-F37A-44A5-8787-70C05A90B3E2}"/>
    <dgm:cxn modelId="{F9D4333A-6A7E-4F28-A8A9-76BAC2337779}" type="presOf" srcId="{6DF68CED-30B8-46CE-A4E8-982B7925E9E0}" destId="{EDCD3558-DEFB-4735-930A-E1F98FE3F4E5}" srcOrd="0" destOrd="0" presId="urn:microsoft.com/office/officeart/2005/8/layout/process4"/>
    <dgm:cxn modelId="{13F381EC-0E81-4DB2-A925-05CAA44FE30A}" srcId="{34E393BD-BBF9-4053-BBC8-4B86C359373C}" destId="{698D087D-65FB-4CF5-B32C-6935A82C22FE}" srcOrd="4" destOrd="0" parTransId="{4CED7F21-F0EF-4B74-8EFF-E7A2A5FFF6B1}" sibTransId="{468BDCBE-01FE-46C8-A847-D5EF7B6FB9BC}"/>
    <dgm:cxn modelId="{7E425389-C144-42E2-B88F-A3211708C14C}" type="presOf" srcId="{C050C2D5-9223-4199-94BA-2E52D984260A}" destId="{7751FD55-27F9-4B3C-86E7-C0F7744EDD8A}" srcOrd="0" destOrd="0" presId="urn:microsoft.com/office/officeart/2005/8/layout/process4"/>
    <dgm:cxn modelId="{18577433-6F41-4A0F-AEBB-F05985DA0ABF}" srcId="{34E393BD-BBF9-4053-BBC8-4B86C359373C}" destId="{B3B047B2-2A25-40AD-BBC8-6411D38B7F46}" srcOrd="0" destOrd="0" parTransId="{08480891-0DFC-4DDC-A187-A7A40CA7346B}" sibTransId="{530F5B76-D7A3-47DD-B398-3AE528034033}"/>
    <dgm:cxn modelId="{A12F6238-9124-49A3-A8BC-B55FFBD77029}" srcId="{34E393BD-BBF9-4053-BBC8-4B86C359373C}" destId="{C050C2D5-9223-4199-94BA-2E52D984260A}" srcOrd="1" destOrd="0" parTransId="{CC78326A-DEC4-4CF5-8D2D-B4E21F90E745}" sibTransId="{F0745DC5-3857-4462-A921-BCC92B77D60A}"/>
    <dgm:cxn modelId="{973F1CA5-08CA-4E12-AA8F-9FAFA7A3D6E7}" srcId="{34E393BD-BBF9-4053-BBC8-4B86C359373C}" destId="{6DF68CED-30B8-46CE-A4E8-982B7925E9E0}" srcOrd="2" destOrd="0" parTransId="{B2A2014B-9372-4EDD-8D87-B1750F919637}" sibTransId="{E8868287-A8C7-4155-839E-03B2DC41541D}"/>
    <dgm:cxn modelId="{7164348E-2E99-47BE-813F-7989C9EEA4A5}" type="presOf" srcId="{698D087D-65FB-4CF5-B32C-6935A82C22FE}" destId="{0104EF80-1FB8-4DC9-945E-F5ADA6EA48F9}" srcOrd="0" destOrd="0" presId="urn:microsoft.com/office/officeart/2005/8/layout/process4"/>
    <dgm:cxn modelId="{DB141260-FF9B-428A-A85A-B9FDA75A190C}" type="presParOf" srcId="{14C636C6-D4B6-4CEA-9AE5-D597A9E204CF}" destId="{561586F5-C0AD-4FFD-9961-1B6ED4836832}" srcOrd="0" destOrd="0" presId="urn:microsoft.com/office/officeart/2005/8/layout/process4"/>
    <dgm:cxn modelId="{439DA29C-B28A-44E9-9BDD-EB67D3581B80}" type="presParOf" srcId="{561586F5-C0AD-4FFD-9961-1B6ED4836832}" destId="{0104EF80-1FB8-4DC9-945E-F5ADA6EA48F9}" srcOrd="0" destOrd="0" presId="urn:microsoft.com/office/officeart/2005/8/layout/process4"/>
    <dgm:cxn modelId="{6BB087B1-6B3A-4A22-B16B-E98B4211255E}" type="presParOf" srcId="{14C636C6-D4B6-4CEA-9AE5-D597A9E204CF}" destId="{EE3790E2-C47F-4342-832F-387969398E5C}" srcOrd="1" destOrd="0" presId="urn:microsoft.com/office/officeart/2005/8/layout/process4"/>
    <dgm:cxn modelId="{69856ABB-EF19-47DD-94BD-1434F619DABE}" type="presParOf" srcId="{14C636C6-D4B6-4CEA-9AE5-D597A9E204CF}" destId="{A56536A2-EA92-428D-80BF-FE7A5DFA3006}" srcOrd="2" destOrd="0" presId="urn:microsoft.com/office/officeart/2005/8/layout/process4"/>
    <dgm:cxn modelId="{004D2910-FB42-4A5C-9DF9-FFB9A848F0E9}" type="presParOf" srcId="{A56536A2-EA92-428D-80BF-FE7A5DFA3006}" destId="{2054D497-9A60-403B-8568-60E3D702151A}" srcOrd="0" destOrd="0" presId="urn:microsoft.com/office/officeart/2005/8/layout/process4"/>
    <dgm:cxn modelId="{FA8BCEFA-637C-4DA2-B83F-B91C70BAC273}" type="presParOf" srcId="{14C636C6-D4B6-4CEA-9AE5-D597A9E204CF}" destId="{6454609F-8A00-4F4B-BEF0-3A738BC89B43}" srcOrd="3" destOrd="0" presId="urn:microsoft.com/office/officeart/2005/8/layout/process4"/>
    <dgm:cxn modelId="{305AA870-0552-49C8-8708-8FC1C72E6542}" type="presParOf" srcId="{14C636C6-D4B6-4CEA-9AE5-D597A9E204CF}" destId="{FA5EF4C1-83D4-4E88-BEA0-3EF04B5D1727}" srcOrd="4" destOrd="0" presId="urn:microsoft.com/office/officeart/2005/8/layout/process4"/>
    <dgm:cxn modelId="{E3580D71-9A4C-4EC1-AE09-D6BCD173FEEE}" type="presParOf" srcId="{FA5EF4C1-83D4-4E88-BEA0-3EF04B5D1727}" destId="{EDCD3558-DEFB-4735-930A-E1F98FE3F4E5}" srcOrd="0" destOrd="0" presId="urn:microsoft.com/office/officeart/2005/8/layout/process4"/>
    <dgm:cxn modelId="{23481D6B-BA31-4C69-815E-8014D5CC08F6}" type="presParOf" srcId="{14C636C6-D4B6-4CEA-9AE5-D597A9E204CF}" destId="{DA6589C6-1F91-42B3-ACF0-A913233DF85E}" srcOrd="5" destOrd="0" presId="urn:microsoft.com/office/officeart/2005/8/layout/process4"/>
    <dgm:cxn modelId="{008F6526-22B0-4532-94E5-ABA02790FBB9}" type="presParOf" srcId="{14C636C6-D4B6-4CEA-9AE5-D597A9E204CF}" destId="{2D8BFC4D-FF77-46EE-BC02-A5A5C4A61C05}" srcOrd="6" destOrd="0" presId="urn:microsoft.com/office/officeart/2005/8/layout/process4"/>
    <dgm:cxn modelId="{A4549209-72DB-4E00-A763-0B443F0C8A5D}" type="presParOf" srcId="{2D8BFC4D-FF77-46EE-BC02-A5A5C4A61C05}" destId="{7751FD55-27F9-4B3C-86E7-C0F7744EDD8A}" srcOrd="0" destOrd="0" presId="urn:microsoft.com/office/officeart/2005/8/layout/process4"/>
    <dgm:cxn modelId="{01FC9439-35A4-44E1-91A2-E40DF5B2B7BA}" type="presParOf" srcId="{14C636C6-D4B6-4CEA-9AE5-D597A9E204CF}" destId="{24413276-C94C-49F0-B47A-A4FDF98369AC}" srcOrd="7" destOrd="0" presId="urn:microsoft.com/office/officeart/2005/8/layout/process4"/>
    <dgm:cxn modelId="{91DE3FA3-50A4-4D37-BA17-ED915D8AF31D}" type="presParOf" srcId="{14C636C6-D4B6-4CEA-9AE5-D597A9E204CF}" destId="{89EE349C-D0E2-4F09-8A11-9A45F16845CA}" srcOrd="8" destOrd="0" presId="urn:microsoft.com/office/officeart/2005/8/layout/process4"/>
    <dgm:cxn modelId="{D637653E-72DB-4959-9830-941F355F8164}" type="presParOf" srcId="{89EE349C-D0E2-4F09-8A11-9A45F16845CA}" destId="{79AF0376-E3C2-4EAA-BA40-EC35F6F207B1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8C710-648E-46D5-8046-A7EEEC3F7C3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BF69A8-BB6C-4093-8CA5-D5D9668DADA7}">
      <dgm:prSet phldrT="[Текст]" custT="1"/>
      <dgm:spPr/>
      <dgm:t>
        <a:bodyPr/>
        <a:lstStyle/>
        <a:p>
          <a:r>
            <a:rPr lang="ru-RU" sz="3200" dirty="0" smtClean="0"/>
            <a:t>Младенчество</a:t>
          </a:r>
          <a:endParaRPr lang="ru-RU" sz="3200" dirty="0"/>
        </a:p>
      </dgm:t>
    </dgm:pt>
    <dgm:pt modelId="{6CEBB3A6-640C-4BF8-98C0-D2E58656CC03}" type="parTrans" cxnId="{34777E9C-6AA0-4A88-A344-1DFF9F93E458}">
      <dgm:prSet/>
      <dgm:spPr/>
      <dgm:t>
        <a:bodyPr/>
        <a:lstStyle/>
        <a:p>
          <a:endParaRPr lang="ru-RU"/>
        </a:p>
      </dgm:t>
    </dgm:pt>
    <dgm:pt modelId="{8186361D-E714-4EAB-92A0-37A1D5A8B30A}" type="sibTrans" cxnId="{34777E9C-6AA0-4A88-A344-1DFF9F93E458}">
      <dgm:prSet/>
      <dgm:spPr/>
      <dgm:t>
        <a:bodyPr/>
        <a:lstStyle/>
        <a:p>
          <a:endParaRPr lang="ru-RU"/>
        </a:p>
      </dgm:t>
    </dgm:pt>
    <dgm:pt modelId="{DE06FBBE-B999-449E-9394-D14B6076182D}">
      <dgm:prSet phldrT="[Текст]"/>
      <dgm:spPr/>
      <dgm:t>
        <a:bodyPr/>
        <a:lstStyle/>
        <a:p>
          <a:r>
            <a:rPr lang="ru-RU" dirty="0" smtClean="0"/>
            <a:t>Общение </a:t>
          </a:r>
          <a:endParaRPr lang="ru-RU" dirty="0"/>
        </a:p>
      </dgm:t>
    </dgm:pt>
    <dgm:pt modelId="{5A10CD66-250B-4CF1-8168-4B2EB62A9B69}" type="parTrans" cxnId="{FA015E15-5E4F-42FB-869D-8FC01684C975}">
      <dgm:prSet/>
      <dgm:spPr/>
      <dgm:t>
        <a:bodyPr/>
        <a:lstStyle/>
        <a:p>
          <a:endParaRPr lang="ru-RU"/>
        </a:p>
      </dgm:t>
    </dgm:pt>
    <dgm:pt modelId="{90DF5B40-298C-4649-8CC8-5AC616F0CF56}" type="sibTrans" cxnId="{FA015E15-5E4F-42FB-869D-8FC01684C975}">
      <dgm:prSet/>
      <dgm:spPr/>
      <dgm:t>
        <a:bodyPr/>
        <a:lstStyle/>
        <a:p>
          <a:endParaRPr lang="ru-RU"/>
        </a:p>
      </dgm:t>
    </dgm:pt>
    <dgm:pt modelId="{3EB30CB8-29B8-433F-88A0-D1102FAEEDB7}">
      <dgm:prSet phldrT="[Текст]" custT="1"/>
      <dgm:spPr/>
      <dgm:t>
        <a:bodyPr/>
        <a:lstStyle/>
        <a:p>
          <a:r>
            <a:rPr lang="ru-RU" sz="3200" dirty="0" smtClean="0"/>
            <a:t>Ранний возраст</a:t>
          </a:r>
          <a:endParaRPr lang="ru-RU" sz="3200" dirty="0"/>
        </a:p>
      </dgm:t>
    </dgm:pt>
    <dgm:pt modelId="{0C737690-96CD-4F77-BE81-B324CB20311A}" type="parTrans" cxnId="{24DD5022-DFE5-4969-96FA-B583E771E6BB}">
      <dgm:prSet/>
      <dgm:spPr/>
      <dgm:t>
        <a:bodyPr/>
        <a:lstStyle/>
        <a:p>
          <a:endParaRPr lang="ru-RU"/>
        </a:p>
      </dgm:t>
    </dgm:pt>
    <dgm:pt modelId="{D9C24936-2257-485F-BBE3-62211B273984}" type="sibTrans" cxnId="{24DD5022-DFE5-4969-96FA-B583E771E6BB}">
      <dgm:prSet/>
      <dgm:spPr/>
      <dgm:t>
        <a:bodyPr/>
        <a:lstStyle/>
        <a:p>
          <a:endParaRPr lang="ru-RU"/>
        </a:p>
      </dgm:t>
    </dgm:pt>
    <dgm:pt modelId="{1B5376F1-1218-4B3D-95DA-706ED3231A44}">
      <dgm:prSet phldrT="[Текст]"/>
      <dgm:spPr/>
      <dgm:t>
        <a:bodyPr/>
        <a:lstStyle/>
        <a:p>
          <a:r>
            <a:rPr lang="ru-RU" dirty="0" smtClean="0"/>
            <a:t>Орудийно-предметная деятельность</a:t>
          </a:r>
          <a:endParaRPr lang="ru-RU" dirty="0"/>
        </a:p>
      </dgm:t>
    </dgm:pt>
    <dgm:pt modelId="{E56DBFF8-D026-450F-87CE-78184B7CBE8F}" type="parTrans" cxnId="{081EF3BE-C997-4EEE-8246-AECD324BCB5C}">
      <dgm:prSet/>
      <dgm:spPr/>
      <dgm:t>
        <a:bodyPr/>
        <a:lstStyle/>
        <a:p>
          <a:endParaRPr lang="ru-RU"/>
        </a:p>
      </dgm:t>
    </dgm:pt>
    <dgm:pt modelId="{CCD84638-8BB8-45B6-9AE7-A641D83A5C0D}" type="sibTrans" cxnId="{081EF3BE-C997-4EEE-8246-AECD324BCB5C}">
      <dgm:prSet/>
      <dgm:spPr/>
      <dgm:t>
        <a:bodyPr/>
        <a:lstStyle/>
        <a:p>
          <a:endParaRPr lang="ru-RU"/>
        </a:p>
      </dgm:t>
    </dgm:pt>
    <dgm:pt modelId="{6E637090-932F-480A-869D-62D4B4331757}">
      <dgm:prSet phldrT="[Текст]" custT="1"/>
      <dgm:spPr/>
      <dgm:t>
        <a:bodyPr/>
        <a:lstStyle/>
        <a:p>
          <a:r>
            <a:rPr lang="ru-RU" sz="3200" dirty="0" smtClean="0"/>
            <a:t>Дошкольный возраст</a:t>
          </a:r>
          <a:endParaRPr lang="ru-RU" sz="3200" dirty="0"/>
        </a:p>
      </dgm:t>
    </dgm:pt>
    <dgm:pt modelId="{6EABED63-B420-4FB4-A56A-5E9B370ECE0E}" type="parTrans" cxnId="{FF8A1F52-910D-452B-86BC-BF4DDB687EE4}">
      <dgm:prSet/>
      <dgm:spPr/>
      <dgm:t>
        <a:bodyPr/>
        <a:lstStyle/>
        <a:p>
          <a:endParaRPr lang="ru-RU"/>
        </a:p>
      </dgm:t>
    </dgm:pt>
    <dgm:pt modelId="{D8BA414D-EEAE-4B1F-B6A5-9C8461F6F960}" type="sibTrans" cxnId="{FF8A1F52-910D-452B-86BC-BF4DDB687EE4}">
      <dgm:prSet/>
      <dgm:spPr/>
      <dgm:t>
        <a:bodyPr/>
        <a:lstStyle/>
        <a:p>
          <a:endParaRPr lang="ru-RU"/>
        </a:p>
      </dgm:t>
    </dgm:pt>
    <dgm:pt modelId="{EFB58A23-DD36-489E-AFAA-48326056A0CB}">
      <dgm:prSet phldrT="[Текст]"/>
      <dgm:spPr/>
      <dgm:t>
        <a:bodyPr/>
        <a:lstStyle/>
        <a:p>
          <a:r>
            <a:rPr lang="ru-RU" dirty="0" smtClean="0"/>
            <a:t>Сюжетно-ролевая игра</a:t>
          </a:r>
          <a:endParaRPr lang="ru-RU" dirty="0"/>
        </a:p>
      </dgm:t>
    </dgm:pt>
    <dgm:pt modelId="{BF81D887-69D2-4135-A47B-878D5DCE9B00}" type="parTrans" cxnId="{F8CFF4F3-11DE-44F4-B9F5-054D155F665A}">
      <dgm:prSet/>
      <dgm:spPr/>
      <dgm:t>
        <a:bodyPr/>
        <a:lstStyle/>
        <a:p>
          <a:endParaRPr lang="ru-RU"/>
        </a:p>
      </dgm:t>
    </dgm:pt>
    <dgm:pt modelId="{8CBA5F12-16CA-48C2-9D84-0E52CEE73B87}" type="sibTrans" cxnId="{F8CFF4F3-11DE-44F4-B9F5-054D155F665A}">
      <dgm:prSet/>
      <dgm:spPr/>
      <dgm:t>
        <a:bodyPr/>
        <a:lstStyle/>
        <a:p>
          <a:endParaRPr lang="ru-RU"/>
        </a:p>
      </dgm:t>
    </dgm:pt>
    <dgm:pt modelId="{82F6C809-80C2-4A6C-94FA-743715711046}" type="pres">
      <dgm:prSet presAssocID="{3D48C710-648E-46D5-8046-A7EEEC3F7C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F60D1-2C07-4850-9371-12B666759730}" type="pres">
      <dgm:prSet presAssocID="{6E637090-932F-480A-869D-62D4B4331757}" presName="boxAndChildren" presStyleCnt="0"/>
      <dgm:spPr/>
    </dgm:pt>
    <dgm:pt modelId="{72BDA429-6EB8-4CAF-B52F-585D7F91358D}" type="pres">
      <dgm:prSet presAssocID="{6E637090-932F-480A-869D-62D4B4331757}" presName="parentTextBox" presStyleLbl="node1" presStyleIdx="0" presStyleCnt="3"/>
      <dgm:spPr/>
      <dgm:t>
        <a:bodyPr/>
        <a:lstStyle/>
        <a:p>
          <a:endParaRPr lang="ru-RU"/>
        </a:p>
      </dgm:t>
    </dgm:pt>
    <dgm:pt modelId="{A542D733-CF9A-43A0-A552-F69799B95073}" type="pres">
      <dgm:prSet presAssocID="{6E637090-932F-480A-869D-62D4B4331757}" presName="entireBox" presStyleLbl="node1" presStyleIdx="0" presStyleCnt="3"/>
      <dgm:spPr/>
      <dgm:t>
        <a:bodyPr/>
        <a:lstStyle/>
        <a:p>
          <a:endParaRPr lang="ru-RU"/>
        </a:p>
      </dgm:t>
    </dgm:pt>
    <dgm:pt modelId="{C6D6C635-A421-4C25-AF19-574130882C76}" type="pres">
      <dgm:prSet presAssocID="{6E637090-932F-480A-869D-62D4B4331757}" presName="descendantBox" presStyleCnt="0"/>
      <dgm:spPr/>
    </dgm:pt>
    <dgm:pt modelId="{A609EBCC-713D-4F28-86E9-E50DF0B278DD}" type="pres">
      <dgm:prSet presAssocID="{EFB58A23-DD36-489E-AFAA-48326056A0C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75BA9-7773-4594-8195-E11C64FAB3A8}" type="pres">
      <dgm:prSet presAssocID="{D9C24936-2257-485F-BBE3-62211B273984}" presName="sp" presStyleCnt="0"/>
      <dgm:spPr/>
    </dgm:pt>
    <dgm:pt modelId="{9788DA42-8AEF-491B-BA56-F0700CFD8187}" type="pres">
      <dgm:prSet presAssocID="{3EB30CB8-29B8-433F-88A0-D1102FAEEDB7}" presName="arrowAndChildren" presStyleCnt="0"/>
      <dgm:spPr/>
    </dgm:pt>
    <dgm:pt modelId="{1D141A25-9423-4E20-897E-22F586206863}" type="pres">
      <dgm:prSet presAssocID="{3EB30CB8-29B8-433F-88A0-D1102FAEED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E48CF5F-DB8B-44C3-B301-8244B89469FA}" type="pres">
      <dgm:prSet presAssocID="{3EB30CB8-29B8-433F-88A0-D1102FAEEDB7}" presName="arrow" presStyleLbl="node1" presStyleIdx="1" presStyleCnt="3" custLinFactNeighborX="-348" custLinFactNeighborY="3338"/>
      <dgm:spPr/>
      <dgm:t>
        <a:bodyPr/>
        <a:lstStyle/>
        <a:p>
          <a:endParaRPr lang="ru-RU"/>
        </a:p>
      </dgm:t>
    </dgm:pt>
    <dgm:pt modelId="{7A367374-83C2-4E54-80C4-E2D1A729E200}" type="pres">
      <dgm:prSet presAssocID="{3EB30CB8-29B8-433F-88A0-D1102FAEEDB7}" presName="descendantArrow" presStyleCnt="0"/>
      <dgm:spPr/>
    </dgm:pt>
    <dgm:pt modelId="{25D4B91F-3CA1-4851-A4CC-FE8074B56D6A}" type="pres">
      <dgm:prSet presAssocID="{1B5376F1-1218-4B3D-95DA-706ED3231A44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B4CAF-2F5B-4C2B-9176-0CE2857D9AFD}" type="pres">
      <dgm:prSet presAssocID="{8186361D-E714-4EAB-92A0-37A1D5A8B30A}" presName="sp" presStyleCnt="0"/>
      <dgm:spPr/>
    </dgm:pt>
    <dgm:pt modelId="{39181AA6-D13A-4382-8BD0-F1FA0CCE20E9}" type="pres">
      <dgm:prSet presAssocID="{42BF69A8-BB6C-4093-8CA5-D5D9668DADA7}" presName="arrowAndChildren" presStyleCnt="0"/>
      <dgm:spPr/>
    </dgm:pt>
    <dgm:pt modelId="{FF19C6E2-C364-49D4-A0CE-45BAC4154C19}" type="pres">
      <dgm:prSet presAssocID="{42BF69A8-BB6C-4093-8CA5-D5D9668DADA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E1A0455-562F-4AF4-9A26-645232BE3814}" type="pres">
      <dgm:prSet presAssocID="{42BF69A8-BB6C-4093-8CA5-D5D9668DADA7}" presName="arrow" presStyleLbl="node1" presStyleIdx="2" presStyleCnt="3"/>
      <dgm:spPr/>
      <dgm:t>
        <a:bodyPr/>
        <a:lstStyle/>
        <a:p>
          <a:endParaRPr lang="ru-RU"/>
        </a:p>
      </dgm:t>
    </dgm:pt>
    <dgm:pt modelId="{D375A40B-4A04-42AE-81BA-0D919E3E6762}" type="pres">
      <dgm:prSet presAssocID="{42BF69A8-BB6C-4093-8CA5-D5D9668DADA7}" presName="descendantArrow" presStyleCnt="0"/>
      <dgm:spPr/>
    </dgm:pt>
    <dgm:pt modelId="{74EA5493-9DB4-41B4-B53F-4FF7CF5E3177}" type="pres">
      <dgm:prSet presAssocID="{DE06FBBE-B999-449E-9394-D14B6076182D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777E9C-6AA0-4A88-A344-1DFF9F93E458}" srcId="{3D48C710-648E-46D5-8046-A7EEEC3F7C31}" destId="{42BF69A8-BB6C-4093-8CA5-D5D9668DADA7}" srcOrd="0" destOrd="0" parTransId="{6CEBB3A6-640C-4BF8-98C0-D2E58656CC03}" sibTransId="{8186361D-E714-4EAB-92A0-37A1D5A8B30A}"/>
    <dgm:cxn modelId="{F8CFF4F3-11DE-44F4-B9F5-054D155F665A}" srcId="{6E637090-932F-480A-869D-62D4B4331757}" destId="{EFB58A23-DD36-489E-AFAA-48326056A0CB}" srcOrd="0" destOrd="0" parTransId="{BF81D887-69D2-4135-A47B-878D5DCE9B00}" sibTransId="{8CBA5F12-16CA-48C2-9D84-0E52CEE73B87}"/>
    <dgm:cxn modelId="{081EF3BE-C997-4EEE-8246-AECD324BCB5C}" srcId="{3EB30CB8-29B8-433F-88A0-D1102FAEEDB7}" destId="{1B5376F1-1218-4B3D-95DA-706ED3231A44}" srcOrd="0" destOrd="0" parTransId="{E56DBFF8-D026-450F-87CE-78184B7CBE8F}" sibTransId="{CCD84638-8BB8-45B6-9AE7-A641D83A5C0D}"/>
    <dgm:cxn modelId="{B5FBF356-ACCE-4D63-9C63-5396AC268FAB}" type="presOf" srcId="{42BF69A8-BB6C-4093-8CA5-D5D9668DADA7}" destId="{1E1A0455-562F-4AF4-9A26-645232BE3814}" srcOrd="1" destOrd="0" presId="urn:microsoft.com/office/officeart/2005/8/layout/process4"/>
    <dgm:cxn modelId="{E2E1FD40-AA8A-4A7B-9134-2683CB86A8F7}" type="presOf" srcId="{EFB58A23-DD36-489E-AFAA-48326056A0CB}" destId="{A609EBCC-713D-4F28-86E9-E50DF0B278DD}" srcOrd="0" destOrd="0" presId="urn:microsoft.com/office/officeart/2005/8/layout/process4"/>
    <dgm:cxn modelId="{67A7EA98-E6F7-43F8-BD14-4677243CADDC}" type="presOf" srcId="{3EB30CB8-29B8-433F-88A0-D1102FAEEDB7}" destId="{9E48CF5F-DB8B-44C3-B301-8244B89469FA}" srcOrd="1" destOrd="0" presId="urn:microsoft.com/office/officeart/2005/8/layout/process4"/>
    <dgm:cxn modelId="{993391EF-9DE8-4F98-A6DD-CB4341FB24B7}" type="presOf" srcId="{3D48C710-648E-46D5-8046-A7EEEC3F7C31}" destId="{82F6C809-80C2-4A6C-94FA-743715711046}" srcOrd="0" destOrd="0" presId="urn:microsoft.com/office/officeart/2005/8/layout/process4"/>
    <dgm:cxn modelId="{819ED428-88DE-41FF-8AED-0BC6036F9104}" type="presOf" srcId="{DE06FBBE-B999-449E-9394-D14B6076182D}" destId="{74EA5493-9DB4-41B4-B53F-4FF7CF5E3177}" srcOrd="0" destOrd="0" presId="urn:microsoft.com/office/officeart/2005/8/layout/process4"/>
    <dgm:cxn modelId="{24DD5022-DFE5-4969-96FA-B583E771E6BB}" srcId="{3D48C710-648E-46D5-8046-A7EEEC3F7C31}" destId="{3EB30CB8-29B8-433F-88A0-D1102FAEEDB7}" srcOrd="1" destOrd="0" parTransId="{0C737690-96CD-4F77-BE81-B324CB20311A}" sibTransId="{D9C24936-2257-485F-BBE3-62211B273984}"/>
    <dgm:cxn modelId="{FA015E15-5E4F-42FB-869D-8FC01684C975}" srcId="{42BF69A8-BB6C-4093-8CA5-D5D9668DADA7}" destId="{DE06FBBE-B999-449E-9394-D14B6076182D}" srcOrd="0" destOrd="0" parTransId="{5A10CD66-250B-4CF1-8168-4B2EB62A9B69}" sibTransId="{90DF5B40-298C-4649-8CC8-5AC616F0CF56}"/>
    <dgm:cxn modelId="{6A1EF506-7F3D-439C-BC8A-2D6A3DC85496}" type="presOf" srcId="{6E637090-932F-480A-869D-62D4B4331757}" destId="{72BDA429-6EB8-4CAF-B52F-585D7F91358D}" srcOrd="0" destOrd="0" presId="urn:microsoft.com/office/officeart/2005/8/layout/process4"/>
    <dgm:cxn modelId="{60497C24-89BE-455D-BECF-FDFD6BE47FD0}" type="presOf" srcId="{3EB30CB8-29B8-433F-88A0-D1102FAEEDB7}" destId="{1D141A25-9423-4E20-897E-22F586206863}" srcOrd="0" destOrd="0" presId="urn:microsoft.com/office/officeart/2005/8/layout/process4"/>
    <dgm:cxn modelId="{FF8A1F52-910D-452B-86BC-BF4DDB687EE4}" srcId="{3D48C710-648E-46D5-8046-A7EEEC3F7C31}" destId="{6E637090-932F-480A-869D-62D4B4331757}" srcOrd="2" destOrd="0" parTransId="{6EABED63-B420-4FB4-A56A-5E9B370ECE0E}" sibTransId="{D8BA414D-EEAE-4B1F-B6A5-9C8461F6F960}"/>
    <dgm:cxn modelId="{ED5EE625-0C60-4881-85A0-B6EE679CC6B9}" type="presOf" srcId="{42BF69A8-BB6C-4093-8CA5-D5D9668DADA7}" destId="{FF19C6E2-C364-49D4-A0CE-45BAC4154C19}" srcOrd="0" destOrd="0" presId="urn:microsoft.com/office/officeart/2005/8/layout/process4"/>
    <dgm:cxn modelId="{4A3897B9-DFB0-4B37-B1D4-99F90EAB93E5}" type="presOf" srcId="{6E637090-932F-480A-869D-62D4B4331757}" destId="{A542D733-CF9A-43A0-A552-F69799B95073}" srcOrd="1" destOrd="0" presId="urn:microsoft.com/office/officeart/2005/8/layout/process4"/>
    <dgm:cxn modelId="{1825D586-3ACF-48AE-90F3-E060E18B7F28}" type="presOf" srcId="{1B5376F1-1218-4B3D-95DA-706ED3231A44}" destId="{25D4B91F-3CA1-4851-A4CC-FE8074B56D6A}" srcOrd="0" destOrd="0" presId="urn:microsoft.com/office/officeart/2005/8/layout/process4"/>
    <dgm:cxn modelId="{1AF7B35D-F207-4CD8-9BD3-48E9893D7348}" type="presParOf" srcId="{82F6C809-80C2-4A6C-94FA-743715711046}" destId="{A79F60D1-2C07-4850-9371-12B666759730}" srcOrd="0" destOrd="0" presId="urn:microsoft.com/office/officeart/2005/8/layout/process4"/>
    <dgm:cxn modelId="{5F2F0B64-02C1-4A1E-920A-331A52A11F3A}" type="presParOf" srcId="{A79F60D1-2C07-4850-9371-12B666759730}" destId="{72BDA429-6EB8-4CAF-B52F-585D7F91358D}" srcOrd="0" destOrd="0" presId="urn:microsoft.com/office/officeart/2005/8/layout/process4"/>
    <dgm:cxn modelId="{0A339FC0-DF8E-4474-B549-039FDCC3857C}" type="presParOf" srcId="{A79F60D1-2C07-4850-9371-12B666759730}" destId="{A542D733-CF9A-43A0-A552-F69799B95073}" srcOrd="1" destOrd="0" presId="urn:microsoft.com/office/officeart/2005/8/layout/process4"/>
    <dgm:cxn modelId="{7A007AAD-47D5-435E-A4E8-3DCBA768F004}" type="presParOf" srcId="{A79F60D1-2C07-4850-9371-12B666759730}" destId="{C6D6C635-A421-4C25-AF19-574130882C76}" srcOrd="2" destOrd="0" presId="urn:microsoft.com/office/officeart/2005/8/layout/process4"/>
    <dgm:cxn modelId="{09BB0499-3B71-4594-A27E-57609D23D115}" type="presParOf" srcId="{C6D6C635-A421-4C25-AF19-574130882C76}" destId="{A609EBCC-713D-4F28-86E9-E50DF0B278DD}" srcOrd="0" destOrd="0" presId="urn:microsoft.com/office/officeart/2005/8/layout/process4"/>
    <dgm:cxn modelId="{7E2A0E62-FEB6-417C-B1D2-F55F2DEA43EC}" type="presParOf" srcId="{82F6C809-80C2-4A6C-94FA-743715711046}" destId="{2B275BA9-7773-4594-8195-E11C64FAB3A8}" srcOrd="1" destOrd="0" presId="urn:microsoft.com/office/officeart/2005/8/layout/process4"/>
    <dgm:cxn modelId="{7F97BF11-2C19-4AEA-88BC-09D714155921}" type="presParOf" srcId="{82F6C809-80C2-4A6C-94FA-743715711046}" destId="{9788DA42-8AEF-491B-BA56-F0700CFD8187}" srcOrd="2" destOrd="0" presId="urn:microsoft.com/office/officeart/2005/8/layout/process4"/>
    <dgm:cxn modelId="{9F4CA149-B800-453B-8D38-5DDE915492E5}" type="presParOf" srcId="{9788DA42-8AEF-491B-BA56-F0700CFD8187}" destId="{1D141A25-9423-4E20-897E-22F586206863}" srcOrd="0" destOrd="0" presId="urn:microsoft.com/office/officeart/2005/8/layout/process4"/>
    <dgm:cxn modelId="{6F9C426B-1844-4976-95BA-EA21E1DA7790}" type="presParOf" srcId="{9788DA42-8AEF-491B-BA56-F0700CFD8187}" destId="{9E48CF5F-DB8B-44C3-B301-8244B89469FA}" srcOrd="1" destOrd="0" presId="urn:microsoft.com/office/officeart/2005/8/layout/process4"/>
    <dgm:cxn modelId="{782BBA81-81D9-4FB0-BA46-430473C5F08F}" type="presParOf" srcId="{9788DA42-8AEF-491B-BA56-F0700CFD8187}" destId="{7A367374-83C2-4E54-80C4-E2D1A729E200}" srcOrd="2" destOrd="0" presId="urn:microsoft.com/office/officeart/2005/8/layout/process4"/>
    <dgm:cxn modelId="{0BE7D069-0488-438B-BFAF-10E6C240214B}" type="presParOf" srcId="{7A367374-83C2-4E54-80C4-E2D1A729E200}" destId="{25D4B91F-3CA1-4851-A4CC-FE8074B56D6A}" srcOrd="0" destOrd="0" presId="urn:microsoft.com/office/officeart/2005/8/layout/process4"/>
    <dgm:cxn modelId="{D4C1B6C4-74B3-448B-AC4A-E2FA27010A01}" type="presParOf" srcId="{82F6C809-80C2-4A6C-94FA-743715711046}" destId="{108B4CAF-2F5B-4C2B-9176-0CE2857D9AFD}" srcOrd="3" destOrd="0" presId="urn:microsoft.com/office/officeart/2005/8/layout/process4"/>
    <dgm:cxn modelId="{8BA115AD-3A88-4851-8159-92EDEF2DCF1B}" type="presParOf" srcId="{82F6C809-80C2-4A6C-94FA-743715711046}" destId="{39181AA6-D13A-4382-8BD0-F1FA0CCE20E9}" srcOrd="4" destOrd="0" presId="urn:microsoft.com/office/officeart/2005/8/layout/process4"/>
    <dgm:cxn modelId="{218605FB-461B-4946-A647-391E8A42438A}" type="presParOf" srcId="{39181AA6-D13A-4382-8BD0-F1FA0CCE20E9}" destId="{FF19C6E2-C364-49D4-A0CE-45BAC4154C19}" srcOrd="0" destOrd="0" presId="urn:microsoft.com/office/officeart/2005/8/layout/process4"/>
    <dgm:cxn modelId="{D7817482-7CE8-4907-88E8-D29276481F66}" type="presParOf" srcId="{39181AA6-D13A-4382-8BD0-F1FA0CCE20E9}" destId="{1E1A0455-562F-4AF4-9A26-645232BE3814}" srcOrd="1" destOrd="0" presId="urn:microsoft.com/office/officeart/2005/8/layout/process4"/>
    <dgm:cxn modelId="{F93CD7C7-0112-489A-B5CD-68F85D4F4EF2}" type="presParOf" srcId="{39181AA6-D13A-4382-8BD0-F1FA0CCE20E9}" destId="{D375A40B-4A04-42AE-81BA-0D919E3E6762}" srcOrd="2" destOrd="0" presId="urn:microsoft.com/office/officeart/2005/8/layout/process4"/>
    <dgm:cxn modelId="{91C52449-7414-426B-A813-1AAD22D2D56B}" type="presParOf" srcId="{D375A40B-4A04-42AE-81BA-0D919E3E6762}" destId="{74EA5493-9DB4-41B4-B53F-4FF7CF5E3177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59B9BB-2D60-4624-B2D2-FA921CC91BC4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8B27D-2743-4A36-BB3C-19BED6236D63}">
      <dgm:prSet phldrT="[Текст]" custT="1"/>
      <dgm:spPr/>
      <dgm:t>
        <a:bodyPr/>
        <a:lstStyle/>
        <a:p>
          <a:r>
            <a:rPr lang="ru-RU" sz="2000" b="1" dirty="0"/>
            <a:t>ПЕДАГОГИЧЕСКИЕ ТЕХНОЛОГИИ НА ОСНОВЕ </a:t>
          </a:r>
          <a:endParaRPr lang="ru-RU" sz="2000" dirty="0"/>
        </a:p>
        <a:p>
          <a:r>
            <a:rPr lang="ru-RU" sz="2000" b="1" dirty="0"/>
            <a:t>ДЕЯТЕЛЬНОСТНОГО ПОДХОДА</a:t>
          </a:r>
        </a:p>
      </dgm:t>
    </dgm:pt>
    <dgm:pt modelId="{EF4BAAEA-E305-49C1-BB97-B7B2CA0C2E9C}" type="parTrans" cxnId="{EB6DF292-9892-4D50-8731-B87A793AA2CD}">
      <dgm:prSet/>
      <dgm:spPr/>
      <dgm:t>
        <a:bodyPr/>
        <a:lstStyle/>
        <a:p>
          <a:endParaRPr lang="ru-RU"/>
        </a:p>
      </dgm:t>
    </dgm:pt>
    <dgm:pt modelId="{46450F82-8ADD-417E-A498-AACD85F3D92D}" type="sibTrans" cxnId="{EB6DF292-9892-4D50-8731-B87A793AA2CD}">
      <dgm:prSet/>
      <dgm:spPr/>
      <dgm:t>
        <a:bodyPr/>
        <a:lstStyle/>
        <a:p>
          <a:endParaRPr lang="ru-RU"/>
        </a:p>
      </dgm:t>
    </dgm:pt>
    <dgm:pt modelId="{25D2970B-3EF9-4A8B-B212-C48FE1F24439}">
      <dgm:prSet phldrT="[Текст]"/>
      <dgm:spPr/>
      <dgm:t>
        <a:bodyPr/>
        <a:lstStyle/>
        <a:p>
          <a:r>
            <a:rPr lang="ru-RU" b="1" dirty="0" smtClean="0"/>
            <a:t>ПРОГРАММА</a:t>
          </a:r>
          <a:r>
            <a:rPr lang="en-US" b="1" dirty="0" smtClean="0"/>
            <a:t> </a:t>
          </a:r>
          <a:endParaRPr lang="ru-RU" b="1" dirty="0" smtClean="0"/>
        </a:p>
        <a:p>
          <a:r>
            <a:rPr lang="ru-RU" b="1" dirty="0" smtClean="0"/>
            <a:t>“СООБЩЕСТВО”</a:t>
          </a:r>
          <a:endParaRPr lang="ru-RU" b="1" dirty="0"/>
        </a:p>
      </dgm:t>
    </dgm:pt>
    <dgm:pt modelId="{CF50955E-EEFA-4786-B323-B5018417E62D}" type="parTrans" cxnId="{94A9795E-8076-421D-82AF-FD88D4BB8368}">
      <dgm:prSet/>
      <dgm:spPr/>
      <dgm:t>
        <a:bodyPr/>
        <a:lstStyle/>
        <a:p>
          <a:endParaRPr lang="ru-RU"/>
        </a:p>
      </dgm:t>
    </dgm:pt>
    <dgm:pt modelId="{09CB4CA1-EBC8-4FF9-BA7B-826A7F37389D}" type="sibTrans" cxnId="{94A9795E-8076-421D-82AF-FD88D4BB8368}">
      <dgm:prSet/>
      <dgm:spPr/>
      <dgm:t>
        <a:bodyPr/>
        <a:lstStyle/>
        <a:p>
          <a:endParaRPr lang="ru-RU"/>
        </a:p>
      </dgm:t>
    </dgm:pt>
    <dgm:pt modelId="{1B7D03DD-614B-442B-B765-9AB999E77EB3}">
      <dgm:prSet phldrT="[Текст]"/>
      <dgm:spPr/>
      <dgm:t>
        <a:bodyPr/>
        <a:lstStyle/>
        <a:p>
          <a:r>
            <a:rPr lang="ru-RU" b="1" dirty="0" smtClean="0"/>
            <a:t>МЕТОД</a:t>
          </a:r>
        </a:p>
        <a:p>
          <a:r>
            <a:rPr lang="ru-RU" b="1" dirty="0" smtClean="0"/>
            <a:t> ПРОЕКТОВ</a:t>
          </a:r>
          <a:endParaRPr lang="ru-RU" dirty="0"/>
        </a:p>
      </dgm:t>
    </dgm:pt>
    <dgm:pt modelId="{6273589D-685F-4107-ACA3-94B9B1437108}" type="sibTrans" cxnId="{7F6A7D7A-F5B4-45A4-80E5-CD4A569CA00B}">
      <dgm:prSet/>
      <dgm:spPr/>
      <dgm:t>
        <a:bodyPr/>
        <a:lstStyle/>
        <a:p>
          <a:endParaRPr lang="ru-RU"/>
        </a:p>
      </dgm:t>
    </dgm:pt>
    <dgm:pt modelId="{DD6B5E60-6F82-4BCE-9147-BE10CCF31D29}" type="parTrans" cxnId="{7F6A7D7A-F5B4-45A4-80E5-CD4A569CA00B}">
      <dgm:prSet/>
      <dgm:spPr/>
      <dgm:t>
        <a:bodyPr/>
        <a:lstStyle/>
        <a:p>
          <a:endParaRPr lang="ru-RU"/>
        </a:p>
      </dgm:t>
    </dgm:pt>
    <dgm:pt modelId="{3D5A92B2-75B9-48AA-9DFD-310BC6DCC094}">
      <dgm:prSet custT="1"/>
      <dgm:spPr/>
      <dgm:t>
        <a:bodyPr/>
        <a:lstStyle/>
        <a:p>
          <a:r>
            <a:rPr lang="ru-RU" sz="900" b="1" dirty="0" smtClean="0"/>
            <a:t>ПЕДАГОГИЧЕСКАЯ ТЕХНОЛОГИЯ САМОСТОЯТЕЛЬНОЙ ИССЛЕДОВАТЕЛЬСКОЙ ДЕЯТЕЛЬНОСТИ ДЕТЕЙ</a:t>
          </a:r>
          <a:endParaRPr lang="ru-RU" sz="900" dirty="0"/>
        </a:p>
      </dgm:t>
    </dgm:pt>
    <dgm:pt modelId="{DE51A61A-571E-49C3-A22B-7690D44BA248}" type="parTrans" cxnId="{CF1F0047-F87B-414C-8BAD-3D3118B66C6C}">
      <dgm:prSet/>
      <dgm:spPr/>
      <dgm:t>
        <a:bodyPr/>
        <a:lstStyle/>
        <a:p>
          <a:endParaRPr lang="ru-RU"/>
        </a:p>
      </dgm:t>
    </dgm:pt>
    <dgm:pt modelId="{829B27D9-294B-4F40-A012-422E759AD0D5}" type="sibTrans" cxnId="{CF1F0047-F87B-414C-8BAD-3D3118B66C6C}">
      <dgm:prSet/>
      <dgm:spPr/>
      <dgm:t>
        <a:bodyPr/>
        <a:lstStyle/>
        <a:p>
          <a:endParaRPr lang="ru-RU"/>
        </a:p>
      </dgm:t>
    </dgm:pt>
    <dgm:pt modelId="{34C7585E-1137-4BD3-98A6-F0FF78F14FD6}">
      <dgm:prSet/>
      <dgm:spPr/>
      <dgm:t>
        <a:bodyPr/>
        <a:lstStyle/>
        <a:p>
          <a:r>
            <a:rPr lang="ru-RU" b="1" dirty="0" smtClean="0"/>
            <a:t>ТЕХНОЛОГИЯ РАЗВИВАЮЩЕГО ОБУЧЕНИЯ</a:t>
          </a:r>
          <a:endParaRPr lang="ru-RU"/>
        </a:p>
      </dgm:t>
    </dgm:pt>
    <dgm:pt modelId="{705CF137-62BF-4148-9924-EA0D5D7FB6E1}" type="parTrans" cxnId="{B8629064-C305-4A43-BDE3-468B487A3330}">
      <dgm:prSet/>
      <dgm:spPr/>
      <dgm:t>
        <a:bodyPr/>
        <a:lstStyle/>
        <a:p>
          <a:endParaRPr lang="ru-RU"/>
        </a:p>
      </dgm:t>
    </dgm:pt>
    <dgm:pt modelId="{4587D1DF-8788-45BE-B277-D09A6AC962E7}" type="sibTrans" cxnId="{B8629064-C305-4A43-BDE3-468B487A3330}">
      <dgm:prSet/>
      <dgm:spPr/>
      <dgm:t>
        <a:bodyPr/>
        <a:lstStyle/>
        <a:p>
          <a:endParaRPr lang="ru-RU"/>
        </a:p>
      </dgm:t>
    </dgm:pt>
    <dgm:pt modelId="{28A77CD5-C76D-4FCF-9A9C-6F155459FF7F}">
      <dgm:prSet/>
      <dgm:spPr/>
      <dgm:t>
        <a:bodyPr/>
        <a:lstStyle/>
        <a:p>
          <a:r>
            <a:rPr lang="ru-RU" b="1" cap="all" dirty="0" smtClean="0"/>
            <a:t>Технология </a:t>
          </a:r>
        </a:p>
        <a:p>
          <a:r>
            <a:rPr lang="ru-RU" b="1" cap="all" dirty="0" smtClean="0"/>
            <a:t>детского экспериментирования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5422FEF-3F62-4E76-9B6A-9F92D80C2665}" type="parTrans" cxnId="{A268AC6E-9CAE-4DFB-8EA9-C04D9BC96C6C}">
      <dgm:prSet/>
      <dgm:spPr/>
      <dgm:t>
        <a:bodyPr/>
        <a:lstStyle/>
        <a:p>
          <a:endParaRPr lang="ru-RU"/>
        </a:p>
      </dgm:t>
    </dgm:pt>
    <dgm:pt modelId="{B3CC96A4-3AF2-4345-843F-FBA94D8DD493}" type="sibTrans" cxnId="{A268AC6E-9CAE-4DFB-8EA9-C04D9BC96C6C}">
      <dgm:prSet/>
      <dgm:spPr/>
      <dgm:t>
        <a:bodyPr/>
        <a:lstStyle/>
        <a:p>
          <a:endParaRPr lang="ru-RU"/>
        </a:p>
      </dgm:t>
    </dgm:pt>
    <dgm:pt modelId="{8E354D99-F9F5-4908-9BB8-D60207E8380A}" type="pres">
      <dgm:prSet presAssocID="{8F59B9BB-2D60-4624-B2D2-FA921CC91BC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E244C-20D5-4371-B939-38A5924B2619}" type="pres">
      <dgm:prSet presAssocID="{8F59B9BB-2D60-4624-B2D2-FA921CC91BC4}" presName="hierFlow" presStyleCnt="0"/>
      <dgm:spPr/>
    </dgm:pt>
    <dgm:pt modelId="{DD38A3B1-227F-4570-940B-6028142DC814}" type="pres">
      <dgm:prSet presAssocID="{8F59B9BB-2D60-4624-B2D2-FA921CC91BC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F43C2A6-E379-4E80-AD91-AA75F403852C}" type="pres">
      <dgm:prSet presAssocID="{2F38B27D-2743-4A36-BB3C-19BED6236D63}" presName="Name17" presStyleCnt="0"/>
      <dgm:spPr/>
    </dgm:pt>
    <dgm:pt modelId="{8DC0427A-2087-43CF-B844-2FAB66E17670}" type="pres">
      <dgm:prSet presAssocID="{2F38B27D-2743-4A36-BB3C-19BED6236D63}" presName="level1Shape" presStyleLbl="node0" presStyleIdx="0" presStyleCnt="1" custScaleX="149849" custScaleY="315172" custLinFactNeighborX="-35749" custLinFactNeighborY="-164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36CB5-FB3E-4E6B-AF83-C2E0539670F7}" type="pres">
      <dgm:prSet presAssocID="{2F38B27D-2743-4A36-BB3C-19BED6236D63}" presName="hierChild2" presStyleCnt="0"/>
      <dgm:spPr/>
    </dgm:pt>
    <dgm:pt modelId="{8213D903-2C78-49E0-B907-3F3BD96174A2}" type="pres">
      <dgm:prSet presAssocID="{CF50955E-EEFA-4786-B323-B5018417E62D}" presName="Name25" presStyleLbl="parChTrans1D2" presStyleIdx="0" presStyleCnt="5"/>
      <dgm:spPr/>
      <dgm:t>
        <a:bodyPr/>
        <a:lstStyle/>
        <a:p>
          <a:endParaRPr lang="ru-RU"/>
        </a:p>
      </dgm:t>
    </dgm:pt>
    <dgm:pt modelId="{9764B5A0-3051-484D-B1FE-6374F55786E3}" type="pres">
      <dgm:prSet presAssocID="{CF50955E-EEFA-4786-B323-B5018417E62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CC7B3B2-5C5A-4622-AE57-F94FEBC0EABE}" type="pres">
      <dgm:prSet presAssocID="{25D2970B-3EF9-4A8B-B212-C48FE1F24439}" presName="Name30" presStyleCnt="0"/>
      <dgm:spPr/>
    </dgm:pt>
    <dgm:pt modelId="{8F033AEF-04F1-417D-AA7D-54154C92AA96}" type="pres">
      <dgm:prSet presAssocID="{25D2970B-3EF9-4A8B-B212-C48FE1F24439}" presName="level2Shape" presStyleLbl="node2" presStyleIdx="0" presStyleCnt="5" custLinFactY="100000" custLinFactNeighborX="-10901" custLinFactNeighborY="104756"/>
      <dgm:spPr/>
      <dgm:t>
        <a:bodyPr/>
        <a:lstStyle/>
        <a:p>
          <a:endParaRPr lang="ru-RU"/>
        </a:p>
      </dgm:t>
    </dgm:pt>
    <dgm:pt modelId="{7E3DFEA4-0332-4F00-BF04-DF1F03D3280C}" type="pres">
      <dgm:prSet presAssocID="{25D2970B-3EF9-4A8B-B212-C48FE1F24439}" presName="hierChild3" presStyleCnt="0"/>
      <dgm:spPr/>
    </dgm:pt>
    <dgm:pt modelId="{B8EC1274-C5C1-44A3-8F26-D54A51C3756E}" type="pres">
      <dgm:prSet presAssocID="{DE51A61A-571E-49C3-A22B-7690D44BA248}" presName="Name25" presStyleLbl="parChTrans1D2" presStyleIdx="1" presStyleCnt="5"/>
      <dgm:spPr/>
      <dgm:t>
        <a:bodyPr/>
        <a:lstStyle/>
        <a:p>
          <a:endParaRPr lang="ru-RU"/>
        </a:p>
      </dgm:t>
    </dgm:pt>
    <dgm:pt modelId="{7E097DF6-65F7-49C7-8767-614F3C3D4C58}" type="pres">
      <dgm:prSet presAssocID="{DE51A61A-571E-49C3-A22B-7690D44BA248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52ACF4C-F4E7-4963-9855-9BB234276E34}" type="pres">
      <dgm:prSet presAssocID="{3D5A92B2-75B9-48AA-9DFD-310BC6DCC094}" presName="Name30" presStyleCnt="0"/>
      <dgm:spPr/>
    </dgm:pt>
    <dgm:pt modelId="{53135AE1-20ED-4D56-984B-AEF9D2842697}" type="pres">
      <dgm:prSet presAssocID="{3D5A92B2-75B9-48AA-9DFD-310BC6DCC094}" presName="level2Shape" presStyleLbl="node2" presStyleIdx="1" presStyleCnt="5" custScaleX="89833" custScaleY="107070" custLinFactY="100000" custLinFactNeighborX="54952" custLinFactNeighborY="114146"/>
      <dgm:spPr/>
      <dgm:t>
        <a:bodyPr/>
        <a:lstStyle/>
        <a:p>
          <a:endParaRPr lang="ru-RU"/>
        </a:p>
      </dgm:t>
    </dgm:pt>
    <dgm:pt modelId="{BC3B4CBF-687B-4499-B6BC-CA43F063FFA4}" type="pres">
      <dgm:prSet presAssocID="{3D5A92B2-75B9-48AA-9DFD-310BC6DCC094}" presName="hierChild3" presStyleCnt="0"/>
      <dgm:spPr/>
    </dgm:pt>
    <dgm:pt modelId="{4E8F2812-88FE-47DA-8AA5-FA468EF70C9B}" type="pres">
      <dgm:prSet presAssocID="{705CF137-62BF-4148-9924-EA0D5D7FB6E1}" presName="Name25" presStyleLbl="parChTrans1D2" presStyleIdx="2" presStyleCnt="5"/>
      <dgm:spPr/>
      <dgm:t>
        <a:bodyPr/>
        <a:lstStyle/>
        <a:p>
          <a:endParaRPr lang="ru-RU"/>
        </a:p>
      </dgm:t>
    </dgm:pt>
    <dgm:pt modelId="{B5192C8F-5258-4256-B531-6861AE304A05}" type="pres">
      <dgm:prSet presAssocID="{705CF137-62BF-4148-9924-EA0D5D7FB6E1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558C3EB-A25C-4C9D-BC0E-92C96759100D}" type="pres">
      <dgm:prSet presAssocID="{34C7585E-1137-4BD3-98A6-F0FF78F14FD6}" presName="Name30" presStyleCnt="0"/>
      <dgm:spPr/>
    </dgm:pt>
    <dgm:pt modelId="{8425399B-B78F-4DFB-BEBD-0E6CC1176996}" type="pres">
      <dgm:prSet presAssocID="{34C7585E-1137-4BD3-98A6-F0FF78F14FD6}" presName="level2Shape" presStyleLbl="node2" presStyleIdx="2" presStyleCnt="5" custLinFactY="-64021" custLinFactNeighborX="47635" custLinFactNeighborY="-100000"/>
      <dgm:spPr/>
      <dgm:t>
        <a:bodyPr/>
        <a:lstStyle/>
        <a:p>
          <a:endParaRPr lang="ru-RU"/>
        </a:p>
      </dgm:t>
    </dgm:pt>
    <dgm:pt modelId="{9553C8D5-0B58-414C-81F2-A54CCE1AF1EA}" type="pres">
      <dgm:prSet presAssocID="{34C7585E-1137-4BD3-98A6-F0FF78F14FD6}" presName="hierChild3" presStyleCnt="0"/>
      <dgm:spPr/>
    </dgm:pt>
    <dgm:pt modelId="{89EBF6A5-E6FC-48BD-B20D-35E56BF3FD06}" type="pres">
      <dgm:prSet presAssocID="{75422FEF-3F62-4E76-9B6A-9F92D80C2665}" presName="Name25" presStyleLbl="parChTrans1D2" presStyleIdx="3" presStyleCnt="5"/>
      <dgm:spPr/>
      <dgm:t>
        <a:bodyPr/>
        <a:lstStyle/>
        <a:p>
          <a:endParaRPr lang="ru-RU"/>
        </a:p>
      </dgm:t>
    </dgm:pt>
    <dgm:pt modelId="{DB5F300F-87CB-4CAC-B4FA-9842C53088D1}" type="pres">
      <dgm:prSet presAssocID="{75422FEF-3F62-4E76-9B6A-9F92D80C266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FE046A3-10DE-4C9C-B3AF-135E38949D3D}" type="pres">
      <dgm:prSet presAssocID="{28A77CD5-C76D-4FCF-9A9C-6F155459FF7F}" presName="Name30" presStyleCnt="0"/>
      <dgm:spPr/>
    </dgm:pt>
    <dgm:pt modelId="{934ED78D-8E90-4030-B0AC-34FD2E05DA60}" type="pres">
      <dgm:prSet presAssocID="{28A77CD5-C76D-4FCF-9A9C-6F155459FF7F}" presName="level2Shape" presStyleLbl="node2" presStyleIdx="3" presStyleCnt="5" custLinFactNeighborX="-43828" custLinFactNeighborY="86831"/>
      <dgm:spPr/>
      <dgm:t>
        <a:bodyPr/>
        <a:lstStyle/>
        <a:p>
          <a:endParaRPr lang="ru-RU"/>
        </a:p>
      </dgm:t>
    </dgm:pt>
    <dgm:pt modelId="{53B13BAD-7D10-4305-90A9-BF958739D990}" type="pres">
      <dgm:prSet presAssocID="{28A77CD5-C76D-4FCF-9A9C-6F155459FF7F}" presName="hierChild3" presStyleCnt="0"/>
      <dgm:spPr/>
    </dgm:pt>
    <dgm:pt modelId="{ECD14739-FCA0-47AB-AC19-F688209F6D79}" type="pres">
      <dgm:prSet presAssocID="{DD6B5E60-6F82-4BCE-9147-BE10CCF31D29}" presName="Name25" presStyleLbl="parChTrans1D2" presStyleIdx="4" presStyleCnt="5"/>
      <dgm:spPr/>
      <dgm:t>
        <a:bodyPr/>
        <a:lstStyle/>
        <a:p>
          <a:endParaRPr lang="ru-RU"/>
        </a:p>
      </dgm:t>
    </dgm:pt>
    <dgm:pt modelId="{6A364DEB-2550-4272-BC35-73704D74C3EC}" type="pres">
      <dgm:prSet presAssocID="{DD6B5E60-6F82-4BCE-9147-BE10CCF31D2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DFA5CF7-B333-41AF-BA89-8FF27A77DFC0}" type="pres">
      <dgm:prSet presAssocID="{1B7D03DD-614B-442B-B765-9AB999E77EB3}" presName="Name30" presStyleCnt="0"/>
      <dgm:spPr/>
    </dgm:pt>
    <dgm:pt modelId="{07095C81-E6DD-4E51-B468-85A77E5D9210}" type="pres">
      <dgm:prSet presAssocID="{1B7D03DD-614B-442B-B765-9AB999E77EB3}" presName="level2Shape" presStyleLbl="node2" presStyleIdx="4" presStyleCnt="5" custLinFactY="-200000" custLinFactNeighborX="-60472" custLinFactNeighborY="-251420"/>
      <dgm:spPr/>
      <dgm:t>
        <a:bodyPr/>
        <a:lstStyle/>
        <a:p>
          <a:endParaRPr lang="ru-RU"/>
        </a:p>
      </dgm:t>
    </dgm:pt>
    <dgm:pt modelId="{44F7E49A-0306-488E-A125-348A994C8EDE}" type="pres">
      <dgm:prSet presAssocID="{1B7D03DD-614B-442B-B765-9AB999E77EB3}" presName="hierChild3" presStyleCnt="0"/>
      <dgm:spPr/>
    </dgm:pt>
    <dgm:pt modelId="{F2827BDD-35B5-4DB4-86B1-6E65FDBEC0D2}" type="pres">
      <dgm:prSet presAssocID="{8F59B9BB-2D60-4624-B2D2-FA921CC91BC4}" presName="bgShapesFlow" presStyleCnt="0"/>
      <dgm:spPr/>
    </dgm:pt>
  </dgm:ptLst>
  <dgm:cxnLst>
    <dgm:cxn modelId="{B8629064-C305-4A43-BDE3-468B487A3330}" srcId="{2F38B27D-2743-4A36-BB3C-19BED6236D63}" destId="{34C7585E-1137-4BD3-98A6-F0FF78F14FD6}" srcOrd="2" destOrd="0" parTransId="{705CF137-62BF-4148-9924-EA0D5D7FB6E1}" sibTransId="{4587D1DF-8788-45BE-B277-D09A6AC962E7}"/>
    <dgm:cxn modelId="{3D338D8A-15A0-4449-8656-6C8B2335FEC6}" type="presOf" srcId="{75422FEF-3F62-4E76-9B6A-9F92D80C2665}" destId="{89EBF6A5-E6FC-48BD-B20D-35E56BF3FD06}" srcOrd="0" destOrd="0" presId="urn:microsoft.com/office/officeart/2005/8/layout/hierarchy5"/>
    <dgm:cxn modelId="{B73B9B3C-BFDD-4312-9C16-22C1C2FE400D}" type="presOf" srcId="{34C7585E-1137-4BD3-98A6-F0FF78F14FD6}" destId="{8425399B-B78F-4DFB-BEBD-0E6CC1176996}" srcOrd="0" destOrd="0" presId="urn:microsoft.com/office/officeart/2005/8/layout/hierarchy5"/>
    <dgm:cxn modelId="{5EB2A400-3FBE-4E23-B5A8-97082D4BFB55}" type="presOf" srcId="{28A77CD5-C76D-4FCF-9A9C-6F155459FF7F}" destId="{934ED78D-8E90-4030-B0AC-34FD2E05DA60}" srcOrd="0" destOrd="0" presId="urn:microsoft.com/office/officeart/2005/8/layout/hierarchy5"/>
    <dgm:cxn modelId="{3B11309C-BB1C-4353-B767-53D8D99A6F3C}" type="presOf" srcId="{25D2970B-3EF9-4A8B-B212-C48FE1F24439}" destId="{8F033AEF-04F1-417D-AA7D-54154C92AA96}" srcOrd="0" destOrd="0" presId="urn:microsoft.com/office/officeart/2005/8/layout/hierarchy5"/>
    <dgm:cxn modelId="{94A9795E-8076-421D-82AF-FD88D4BB8368}" srcId="{2F38B27D-2743-4A36-BB3C-19BED6236D63}" destId="{25D2970B-3EF9-4A8B-B212-C48FE1F24439}" srcOrd="0" destOrd="0" parTransId="{CF50955E-EEFA-4786-B323-B5018417E62D}" sibTransId="{09CB4CA1-EBC8-4FF9-BA7B-826A7F37389D}"/>
    <dgm:cxn modelId="{CF1F0047-F87B-414C-8BAD-3D3118B66C6C}" srcId="{2F38B27D-2743-4A36-BB3C-19BED6236D63}" destId="{3D5A92B2-75B9-48AA-9DFD-310BC6DCC094}" srcOrd="1" destOrd="0" parTransId="{DE51A61A-571E-49C3-A22B-7690D44BA248}" sibTransId="{829B27D9-294B-4F40-A012-422E759AD0D5}"/>
    <dgm:cxn modelId="{E456E0AF-B046-4D0D-80B1-75A94672F07F}" type="presOf" srcId="{DE51A61A-571E-49C3-A22B-7690D44BA248}" destId="{7E097DF6-65F7-49C7-8767-614F3C3D4C58}" srcOrd="1" destOrd="0" presId="urn:microsoft.com/office/officeart/2005/8/layout/hierarchy5"/>
    <dgm:cxn modelId="{0C007643-4BF7-4588-935F-8585C55F5C80}" type="presOf" srcId="{75422FEF-3F62-4E76-9B6A-9F92D80C2665}" destId="{DB5F300F-87CB-4CAC-B4FA-9842C53088D1}" srcOrd="1" destOrd="0" presId="urn:microsoft.com/office/officeart/2005/8/layout/hierarchy5"/>
    <dgm:cxn modelId="{D0492903-691E-4C34-8D5D-1BF31DCF00D2}" type="presOf" srcId="{8F59B9BB-2D60-4624-B2D2-FA921CC91BC4}" destId="{8E354D99-F9F5-4908-9BB8-D60207E8380A}" srcOrd="0" destOrd="0" presId="urn:microsoft.com/office/officeart/2005/8/layout/hierarchy5"/>
    <dgm:cxn modelId="{95C91C9F-BE80-4586-A0FD-F2E5713942CE}" type="presOf" srcId="{705CF137-62BF-4148-9924-EA0D5D7FB6E1}" destId="{4E8F2812-88FE-47DA-8AA5-FA468EF70C9B}" srcOrd="0" destOrd="0" presId="urn:microsoft.com/office/officeart/2005/8/layout/hierarchy5"/>
    <dgm:cxn modelId="{B920FB95-171B-4B62-8733-0EF4F933B5FA}" type="presOf" srcId="{DD6B5E60-6F82-4BCE-9147-BE10CCF31D29}" destId="{ECD14739-FCA0-47AB-AC19-F688209F6D79}" srcOrd="0" destOrd="0" presId="urn:microsoft.com/office/officeart/2005/8/layout/hierarchy5"/>
    <dgm:cxn modelId="{A268AC6E-9CAE-4DFB-8EA9-C04D9BC96C6C}" srcId="{2F38B27D-2743-4A36-BB3C-19BED6236D63}" destId="{28A77CD5-C76D-4FCF-9A9C-6F155459FF7F}" srcOrd="3" destOrd="0" parTransId="{75422FEF-3F62-4E76-9B6A-9F92D80C2665}" sibTransId="{B3CC96A4-3AF2-4345-843F-FBA94D8DD493}"/>
    <dgm:cxn modelId="{AA25C6D2-38A7-41C6-B2EA-F9E424A59840}" type="presOf" srcId="{2F38B27D-2743-4A36-BB3C-19BED6236D63}" destId="{8DC0427A-2087-43CF-B844-2FAB66E17670}" srcOrd="0" destOrd="0" presId="urn:microsoft.com/office/officeart/2005/8/layout/hierarchy5"/>
    <dgm:cxn modelId="{7F6A7D7A-F5B4-45A4-80E5-CD4A569CA00B}" srcId="{2F38B27D-2743-4A36-BB3C-19BED6236D63}" destId="{1B7D03DD-614B-442B-B765-9AB999E77EB3}" srcOrd="4" destOrd="0" parTransId="{DD6B5E60-6F82-4BCE-9147-BE10CCF31D29}" sibTransId="{6273589D-685F-4107-ACA3-94B9B1437108}"/>
    <dgm:cxn modelId="{1B83B486-0860-45E7-AC52-76B1B771811E}" type="presOf" srcId="{CF50955E-EEFA-4786-B323-B5018417E62D}" destId="{9764B5A0-3051-484D-B1FE-6374F55786E3}" srcOrd="1" destOrd="0" presId="urn:microsoft.com/office/officeart/2005/8/layout/hierarchy5"/>
    <dgm:cxn modelId="{A462FB29-B9A5-4A98-B7AA-00A89E48BCDD}" type="presOf" srcId="{DD6B5E60-6F82-4BCE-9147-BE10CCF31D29}" destId="{6A364DEB-2550-4272-BC35-73704D74C3EC}" srcOrd="1" destOrd="0" presId="urn:microsoft.com/office/officeart/2005/8/layout/hierarchy5"/>
    <dgm:cxn modelId="{5CCC771F-1D94-41EB-8D7E-311A697E6840}" type="presOf" srcId="{1B7D03DD-614B-442B-B765-9AB999E77EB3}" destId="{07095C81-E6DD-4E51-B468-85A77E5D9210}" srcOrd="0" destOrd="0" presId="urn:microsoft.com/office/officeart/2005/8/layout/hierarchy5"/>
    <dgm:cxn modelId="{B183B23D-9C2D-4BD4-95A0-136F077EC820}" type="presOf" srcId="{CF50955E-EEFA-4786-B323-B5018417E62D}" destId="{8213D903-2C78-49E0-B907-3F3BD96174A2}" srcOrd="0" destOrd="0" presId="urn:microsoft.com/office/officeart/2005/8/layout/hierarchy5"/>
    <dgm:cxn modelId="{1E93BF5B-7F1B-4005-84CB-AF102F47A93E}" type="presOf" srcId="{DE51A61A-571E-49C3-A22B-7690D44BA248}" destId="{B8EC1274-C5C1-44A3-8F26-D54A51C3756E}" srcOrd="0" destOrd="0" presId="urn:microsoft.com/office/officeart/2005/8/layout/hierarchy5"/>
    <dgm:cxn modelId="{F4A76946-1D70-41FC-977F-7079B792F0D4}" type="presOf" srcId="{3D5A92B2-75B9-48AA-9DFD-310BC6DCC094}" destId="{53135AE1-20ED-4D56-984B-AEF9D2842697}" srcOrd="0" destOrd="0" presId="urn:microsoft.com/office/officeart/2005/8/layout/hierarchy5"/>
    <dgm:cxn modelId="{653A3DB4-76D4-46E8-AD62-76AE9ABC5002}" type="presOf" srcId="{705CF137-62BF-4148-9924-EA0D5D7FB6E1}" destId="{B5192C8F-5258-4256-B531-6861AE304A05}" srcOrd="1" destOrd="0" presId="urn:microsoft.com/office/officeart/2005/8/layout/hierarchy5"/>
    <dgm:cxn modelId="{EB6DF292-9892-4D50-8731-B87A793AA2CD}" srcId="{8F59B9BB-2D60-4624-B2D2-FA921CC91BC4}" destId="{2F38B27D-2743-4A36-BB3C-19BED6236D63}" srcOrd="0" destOrd="0" parTransId="{EF4BAAEA-E305-49C1-BB97-B7B2CA0C2E9C}" sibTransId="{46450F82-8ADD-417E-A498-AACD85F3D92D}"/>
    <dgm:cxn modelId="{3A9807A8-AA07-46EA-9DD2-3E86EBB3E16C}" type="presParOf" srcId="{8E354D99-F9F5-4908-9BB8-D60207E8380A}" destId="{8A0E244C-20D5-4371-B939-38A5924B2619}" srcOrd="0" destOrd="0" presId="urn:microsoft.com/office/officeart/2005/8/layout/hierarchy5"/>
    <dgm:cxn modelId="{A211F056-DFA6-4999-8AD8-72D131D93BF2}" type="presParOf" srcId="{8A0E244C-20D5-4371-B939-38A5924B2619}" destId="{DD38A3B1-227F-4570-940B-6028142DC814}" srcOrd="0" destOrd="0" presId="urn:microsoft.com/office/officeart/2005/8/layout/hierarchy5"/>
    <dgm:cxn modelId="{AF03F12D-197B-4B76-8903-B34628725433}" type="presParOf" srcId="{DD38A3B1-227F-4570-940B-6028142DC814}" destId="{6F43C2A6-E379-4E80-AD91-AA75F403852C}" srcOrd="0" destOrd="0" presId="urn:microsoft.com/office/officeart/2005/8/layout/hierarchy5"/>
    <dgm:cxn modelId="{8294B7D2-9DCB-4FFD-A974-F6CECF4A6714}" type="presParOf" srcId="{6F43C2A6-E379-4E80-AD91-AA75F403852C}" destId="{8DC0427A-2087-43CF-B844-2FAB66E17670}" srcOrd="0" destOrd="0" presId="urn:microsoft.com/office/officeart/2005/8/layout/hierarchy5"/>
    <dgm:cxn modelId="{3EE6A9B1-5DF3-48E9-B718-23A6B0670445}" type="presParOf" srcId="{6F43C2A6-E379-4E80-AD91-AA75F403852C}" destId="{11C36CB5-FB3E-4E6B-AF83-C2E0539670F7}" srcOrd="1" destOrd="0" presId="urn:microsoft.com/office/officeart/2005/8/layout/hierarchy5"/>
    <dgm:cxn modelId="{C79453EC-B5AE-4C08-BF46-F6CB4B32D6C6}" type="presParOf" srcId="{11C36CB5-FB3E-4E6B-AF83-C2E0539670F7}" destId="{8213D903-2C78-49E0-B907-3F3BD96174A2}" srcOrd="0" destOrd="0" presId="urn:microsoft.com/office/officeart/2005/8/layout/hierarchy5"/>
    <dgm:cxn modelId="{1AA16581-E907-42BE-88FB-06C5320C3966}" type="presParOf" srcId="{8213D903-2C78-49E0-B907-3F3BD96174A2}" destId="{9764B5A0-3051-484D-B1FE-6374F55786E3}" srcOrd="0" destOrd="0" presId="urn:microsoft.com/office/officeart/2005/8/layout/hierarchy5"/>
    <dgm:cxn modelId="{9CD93614-3702-4D8C-B8AD-A33DA0CFE47E}" type="presParOf" srcId="{11C36CB5-FB3E-4E6B-AF83-C2E0539670F7}" destId="{0CC7B3B2-5C5A-4622-AE57-F94FEBC0EABE}" srcOrd="1" destOrd="0" presId="urn:microsoft.com/office/officeart/2005/8/layout/hierarchy5"/>
    <dgm:cxn modelId="{3AB2DC9C-6BAC-4234-884E-3B36FDFE3380}" type="presParOf" srcId="{0CC7B3B2-5C5A-4622-AE57-F94FEBC0EABE}" destId="{8F033AEF-04F1-417D-AA7D-54154C92AA96}" srcOrd="0" destOrd="0" presId="urn:microsoft.com/office/officeart/2005/8/layout/hierarchy5"/>
    <dgm:cxn modelId="{49D1BA7A-2F96-47E7-8E3F-817BAB54788C}" type="presParOf" srcId="{0CC7B3B2-5C5A-4622-AE57-F94FEBC0EABE}" destId="{7E3DFEA4-0332-4F00-BF04-DF1F03D3280C}" srcOrd="1" destOrd="0" presId="urn:microsoft.com/office/officeart/2005/8/layout/hierarchy5"/>
    <dgm:cxn modelId="{F25D1289-ED5F-4CD4-A2BE-FB5F0193623E}" type="presParOf" srcId="{11C36CB5-FB3E-4E6B-AF83-C2E0539670F7}" destId="{B8EC1274-C5C1-44A3-8F26-D54A51C3756E}" srcOrd="2" destOrd="0" presId="urn:microsoft.com/office/officeart/2005/8/layout/hierarchy5"/>
    <dgm:cxn modelId="{DA3FDD42-B651-4C61-BE4E-6C50BBA2F412}" type="presParOf" srcId="{B8EC1274-C5C1-44A3-8F26-D54A51C3756E}" destId="{7E097DF6-65F7-49C7-8767-614F3C3D4C58}" srcOrd="0" destOrd="0" presId="urn:microsoft.com/office/officeart/2005/8/layout/hierarchy5"/>
    <dgm:cxn modelId="{1046732A-62CE-403F-9C1D-A44F32F72303}" type="presParOf" srcId="{11C36CB5-FB3E-4E6B-AF83-C2E0539670F7}" destId="{052ACF4C-F4E7-4963-9855-9BB234276E34}" srcOrd="3" destOrd="0" presId="urn:microsoft.com/office/officeart/2005/8/layout/hierarchy5"/>
    <dgm:cxn modelId="{ED2A0A5A-036C-40F2-B3C6-69801FD739C4}" type="presParOf" srcId="{052ACF4C-F4E7-4963-9855-9BB234276E34}" destId="{53135AE1-20ED-4D56-984B-AEF9D2842697}" srcOrd="0" destOrd="0" presId="urn:microsoft.com/office/officeart/2005/8/layout/hierarchy5"/>
    <dgm:cxn modelId="{EE2B8CD3-BA49-40DA-AB13-B3D1A3E7F671}" type="presParOf" srcId="{052ACF4C-F4E7-4963-9855-9BB234276E34}" destId="{BC3B4CBF-687B-4499-B6BC-CA43F063FFA4}" srcOrd="1" destOrd="0" presId="urn:microsoft.com/office/officeart/2005/8/layout/hierarchy5"/>
    <dgm:cxn modelId="{9FC9C5AF-4C22-4AD2-8E47-627D0BC2F584}" type="presParOf" srcId="{11C36CB5-FB3E-4E6B-AF83-C2E0539670F7}" destId="{4E8F2812-88FE-47DA-8AA5-FA468EF70C9B}" srcOrd="4" destOrd="0" presId="urn:microsoft.com/office/officeart/2005/8/layout/hierarchy5"/>
    <dgm:cxn modelId="{813D68E5-B9BF-46FE-B247-0D675B9FD8C7}" type="presParOf" srcId="{4E8F2812-88FE-47DA-8AA5-FA468EF70C9B}" destId="{B5192C8F-5258-4256-B531-6861AE304A05}" srcOrd="0" destOrd="0" presId="urn:microsoft.com/office/officeart/2005/8/layout/hierarchy5"/>
    <dgm:cxn modelId="{667CCC0B-3406-40E8-B8BB-ABC56EBC6C83}" type="presParOf" srcId="{11C36CB5-FB3E-4E6B-AF83-C2E0539670F7}" destId="{9558C3EB-A25C-4C9D-BC0E-92C96759100D}" srcOrd="5" destOrd="0" presId="urn:microsoft.com/office/officeart/2005/8/layout/hierarchy5"/>
    <dgm:cxn modelId="{B4C47331-5186-406B-990D-DDAD53BE2F1F}" type="presParOf" srcId="{9558C3EB-A25C-4C9D-BC0E-92C96759100D}" destId="{8425399B-B78F-4DFB-BEBD-0E6CC1176996}" srcOrd="0" destOrd="0" presId="urn:microsoft.com/office/officeart/2005/8/layout/hierarchy5"/>
    <dgm:cxn modelId="{71320C4B-3049-48F6-BBB8-1F598BE3EE76}" type="presParOf" srcId="{9558C3EB-A25C-4C9D-BC0E-92C96759100D}" destId="{9553C8D5-0B58-414C-81F2-A54CCE1AF1EA}" srcOrd="1" destOrd="0" presId="urn:microsoft.com/office/officeart/2005/8/layout/hierarchy5"/>
    <dgm:cxn modelId="{B17604D8-5448-45D8-9AEB-5E9FCF0DB403}" type="presParOf" srcId="{11C36CB5-FB3E-4E6B-AF83-C2E0539670F7}" destId="{89EBF6A5-E6FC-48BD-B20D-35E56BF3FD06}" srcOrd="6" destOrd="0" presId="urn:microsoft.com/office/officeart/2005/8/layout/hierarchy5"/>
    <dgm:cxn modelId="{556F02F3-11AB-46BC-96A9-DAA1A459E945}" type="presParOf" srcId="{89EBF6A5-E6FC-48BD-B20D-35E56BF3FD06}" destId="{DB5F300F-87CB-4CAC-B4FA-9842C53088D1}" srcOrd="0" destOrd="0" presId="urn:microsoft.com/office/officeart/2005/8/layout/hierarchy5"/>
    <dgm:cxn modelId="{D02C3A7C-5B92-4A88-A432-8D309135D870}" type="presParOf" srcId="{11C36CB5-FB3E-4E6B-AF83-C2E0539670F7}" destId="{0FE046A3-10DE-4C9C-B3AF-135E38949D3D}" srcOrd="7" destOrd="0" presId="urn:microsoft.com/office/officeart/2005/8/layout/hierarchy5"/>
    <dgm:cxn modelId="{C552AEAB-3CA3-4FD4-86A7-22C1923D6FE9}" type="presParOf" srcId="{0FE046A3-10DE-4C9C-B3AF-135E38949D3D}" destId="{934ED78D-8E90-4030-B0AC-34FD2E05DA60}" srcOrd="0" destOrd="0" presId="urn:microsoft.com/office/officeart/2005/8/layout/hierarchy5"/>
    <dgm:cxn modelId="{81EA74D5-B13E-4F10-97E8-CDDB81B95E95}" type="presParOf" srcId="{0FE046A3-10DE-4C9C-B3AF-135E38949D3D}" destId="{53B13BAD-7D10-4305-90A9-BF958739D990}" srcOrd="1" destOrd="0" presId="urn:microsoft.com/office/officeart/2005/8/layout/hierarchy5"/>
    <dgm:cxn modelId="{6BE44C85-1F54-409F-91BE-2AC60F41E0CD}" type="presParOf" srcId="{11C36CB5-FB3E-4E6B-AF83-C2E0539670F7}" destId="{ECD14739-FCA0-47AB-AC19-F688209F6D79}" srcOrd="8" destOrd="0" presId="urn:microsoft.com/office/officeart/2005/8/layout/hierarchy5"/>
    <dgm:cxn modelId="{C95BB345-C434-40AA-9E89-9F4A815C1B28}" type="presParOf" srcId="{ECD14739-FCA0-47AB-AC19-F688209F6D79}" destId="{6A364DEB-2550-4272-BC35-73704D74C3EC}" srcOrd="0" destOrd="0" presId="urn:microsoft.com/office/officeart/2005/8/layout/hierarchy5"/>
    <dgm:cxn modelId="{18D26A20-544D-403B-8F8E-B063DF8FDF9C}" type="presParOf" srcId="{11C36CB5-FB3E-4E6B-AF83-C2E0539670F7}" destId="{7DFA5CF7-B333-41AF-BA89-8FF27A77DFC0}" srcOrd="9" destOrd="0" presId="urn:microsoft.com/office/officeart/2005/8/layout/hierarchy5"/>
    <dgm:cxn modelId="{53F2D6CC-93E3-46C6-8445-8F318AC48333}" type="presParOf" srcId="{7DFA5CF7-B333-41AF-BA89-8FF27A77DFC0}" destId="{07095C81-E6DD-4E51-B468-85A77E5D9210}" srcOrd="0" destOrd="0" presId="urn:microsoft.com/office/officeart/2005/8/layout/hierarchy5"/>
    <dgm:cxn modelId="{4CDA2F24-62D7-4C4E-8717-44623D400456}" type="presParOf" srcId="{7DFA5CF7-B333-41AF-BA89-8FF27A77DFC0}" destId="{44F7E49A-0306-488E-A125-348A994C8EDE}" srcOrd="1" destOrd="0" presId="urn:microsoft.com/office/officeart/2005/8/layout/hierarchy5"/>
    <dgm:cxn modelId="{2B217FC7-BA47-4453-A8AC-138B3E3B1B82}" type="presParOf" srcId="{8E354D99-F9F5-4908-9BB8-D60207E8380A}" destId="{F2827BDD-35B5-4DB4-86B1-6E65FDBEC0D2}" srcOrd="1" destOrd="0" presId="urn:microsoft.com/office/officeart/2005/8/layout/hierarchy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59B9BB-2D60-4624-B2D2-FA921CC91BC4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8B27D-2743-4A36-BB3C-19BED6236D63}">
      <dgm:prSet phldrT="[Текст]" custT="1"/>
      <dgm:spPr/>
      <dgm:t>
        <a:bodyPr/>
        <a:lstStyle/>
        <a:p>
          <a:r>
            <a:rPr lang="ru-RU" sz="2800" b="1" i="1" dirty="0" smtClean="0"/>
            <a:t>Игровые педагогические технологии</a:t>
          </a:r>
          <a:endParaRPr lang="ru-RU" sz="2800" b="1" dirty="0"/>
        </a:p>
      </dgm:t>
    </dgm:pt>
    <dgm:pt modelId="{EF4BAAEA-E305-49C1-BB97-B7B2CA0C2E9C}" type="parTrans" cxnId="{EB6DF292-9892-4D50-8731-B87A793AA2CD}">
      <dgm:prSet/>
      <dgm:spPr/>
      <dgm:t>
        <a:bodyPr/>
        <a:lstStyle/>
        <a:p>
          <a:endParaRPr lang="ru-RU"/>
        </a:p>
      </dgm:t>
    </dgm:pt>
    <dgm:pt modelId="{46450F82-8ADD-417E-A498-AACD85F3D92D}" type="sibTrans" cxnId="{EB6DF292-9892-4D50-8731-B87A793AA2CD}">
      <dgm:prSet/>
      <dgm:spPr/>
      <dgm:t>
        <a:bodyPr/>
        <a:lstStyle/>
        <a:p>
          <a:endParaRPr lang="ru-RU"/>
        </a:p>
      </dgm:t>
    </dgm:pt>
    <dgm:pt modelId="{25D2970B-3EF9-4A8B-B212-C48FE1F24439}">
      <dgm:prSet phldrT="[Текст]"/>
      <dgm:spPr/>
      <dgm:t>
        <a:bodyPr/>
        <a:lstStyle/>
        <a:p>
          <a:r>
            <a:rPr lang="ru-RU" b="1" cap="all" dirty="0" smtClean="0"/>
            <a:t>педагогическая технология </a:t>
          </a:r>
          <a:r>
            <a:rPr lang="en-US" b="1" cap="all" dirty="0" smtClean="0"/>
            <a:t> </a:t>
          </a:r>
          <a:endParaRPr lang="ru-RU" b="1" cap="all" dirty="0" smtClean="0"/>
        </a:p>
        <a:p>
          <a:r>
            <a:rPr lang="ru-RU" b="1" cap="all" dirty="0" smtClean="0"/>
            <a:t>“Блоки</a:t>
          </a:r>
          <a:r>
            <a:rPr lang="en-US" b="1" cap="all" dirty="0" smtClean="0"/>
            <a:t>  </a:t>
          </a:r>
          <a:r>
            <a:rPr lang="ru-RU" b="1" cap="all" dirty="0" err="1" smtClean="0"/>
            <a:t>Дьенеша</a:t>
          </a:r>
          <a:r>
            <a:rPr lang="ru-RU" b="1" cap="all" dirty="0" smtClean="0"/>
            <a:t>”</a:t>
          </a:r>
          <a:r>
            <a:rPr lang="ru-RU" dirty="0" smtClean="0"/>
            <a:t/>
          </a:r>
          <a:br>
            <a:rPr lang="ru-RU" dirty="0" smtClean="0"/>
          </a:br>
          <a:endParaRPr lang="ru-RU" b="1" dirty="0"/>
        </a:p>
      </dgm:t>
    </dgm:pt>
    <dgm:pt modelId="{CF50955E-EEFA-4786-B323-B5018417E62D}" type="parTrans" cxnId="{94A9795E-8076-421D-82AF-FD88D4BB8368}">
      <dgm:prSet/>
      <dgm:spPr/>
      <dgm:t>
        <a:bodyPr/>
        <a:lstStyle/>
        <a:p>
          <a:endParaRPr lang="ru-RU"/>
        </a:p>
      </dgm:t>
    </dgm:pt>
    <dgm:pt modelId="{09CB4CA1-EBC8-4FF9-BA7B-826A7F37389D}" type="sibTrans" cxnId="{94A9795E-8076-421D-82AF-FD88D4BB8368}">
      <dgm:prSet/>
      <dgm:spPr/>
      <dgm:t>
        <a:bodyPr/>
        <a:lstStyle/>
        <a:p>
          <a:endParaRPr lang="ru-RU"/>
        </a:p>
      </dgm:t>
    </dgm:pt>
    <dgm:pt modelId="{1B7D03DD-614B-442B-B765-9AB999E77EB3}">
      <dgm:prSet phldrT="[Текст]" custT="1"/>
      <dgm:spPr/>
      <dgm:t>
        <a:bodyPr/>
        <a:lstStyle/>
        <a:p>
          <a:r>
            <a:rPr lang="ru-RU" sz="1400" b="1" cap="all" dirty="0" smtClean="0"/>
            <a:t>развивающиЕ игрЫ</a:t>
          </a:r>
        </a:p>
        <a:p>
          <a:r>
            <a:rPr lang="ru-RU" sz="1400" b="1" cap="all" dirty="0" smtClean="0"/>
            <a:t> Б.П.Никитина</a:t>
          </a:r>
          <a:endParaRPr lang="ru-RU" sz="1400"/>
        </a:p>
      </dgm:t>
    </dgm:pt>
    <dgm:pt modelId="{6273589D-685F-4107-ACA3-94B9B1437108}" type="sibTrans" cxnId="{7F6A7D7A-F5B4-45A4-80E5-CD4A569CA00B}">
      <dgm:prSet/>
      <dgm:spPr/>
      <dgm:t>
        <a:bodyPr/>
        <a:lstStyle/>
        <a:p>
          <a:endParaRPr lang="ru-RU"/>
        </a:p>
      </dgm:t>
    </dgm:pt>
    <dgm:pt modelId="{DD6B5E60-6F82-4BCE-9147-BE10CCF31D29}" type="parTrans" cxnId="{7F6A7D7A-F5B4-45A4-80E5-CD4A569CA00B}">
      <dgm:prSet/>
      <dgm:spPr/>
      <dgm:t>
        <a:bodyPr/>
        <a:lstStyle/>
        <a:p>
          <a:endParaRPr lang="ru-RU"/>
        </a:p>
      </dgm:t>
    </dgm:pt>
    <dgm:pt modelId="{3D5A92B2-75B9-48AA-9DFD-310BC6DCC094}">
      <dgm:prSet custT="1"/>
      <dgm:spPr/>
      <dgm:t>
        <a:bodyPr/>
        <a:lstStyle/>
        <a:p>
          <a:r>
            <a:rPr lang="ru-RU" sz="1600" b="1" cap="all" dirty="0" smtClean="0"/>
            <a:t>педагогическая Технология “Палочки</a:t>
          </a:r>
          <a:r>
            <a:rPr lang="en-US" sz="1600" b="1" cap="all" dirty="0" smtClean="0"/>
            <a:t> </a:t>
          </a:r>
          <a:endParaRPr lang="ru-RU" sz="1600" b="1" cap="all" dirty="0" smtClean="0"/>
        </a:p>
        <a:p>
          <a:r>
            <a:rPr lang="en-US" sz="1600" b="1" cap="all" dirty="0" smtClean="0"/>
            <a:t> </a:t>
          </a:r>
          <a:r>
            <a:rPr lang="ru-RU" sz="1600" b="1" cap="all" dirty="0" err="1" smtClean="0"/>
            <a:t>Кюизенера</a:t>
          </a:r>
          <a:r>
            <a:rPr lang="ru-RU" sz="1600" b="1" cap="all" dirty="0" smtClean="0"/>
            <a:t>”</a:t>
          </a:r>
          <a:endParaRPr lang="ru-RU" sz="1600" dirty="0"/>
        </a:p>
      </dgm:t>
    </dgm:pt>
    <dgm:pt modelId="{DE51A61A-571E-49C3-A22B-7690D44BA248}" type="parTrans" cxnId="{CF1F0047-F87B-414C-8BAD-3D3118B66C6C}">
      <dgm:prSet/>
      <dgm:spPr/>
      <dgm:t>
        <a:bodyPr/>
        <a:lstStyle/>
        <a:p>
          <a:endParaRPr lang="ru-RU"/>
        </a:p>
      </dgm:t>
    </dgm:pt>
    <dgm:pt modelId="{829B27D9-294B-4F40-A012-422E759AD0D5}" type="sibTrans" cxnId="{CF1F0047-F87B-414C-8BAD-3D3118B66C6C}">
      <dgm:prSet/>
      <dgm:spPr/>
      <dgm:t>
        <a:bodyPr/>
        <a:lstStyle/>
        <a:p>
          <a:endParaRPr lang="ru-RU"/>
        </a:p>
      </dgm:t>
    </dgm:pt>
    <dgm:pt modelId="{34C7585E-1137-4BD3-98A6-F0FF78F14FD6}">
      <dgm:prSet custT="1"/>
      <dgm:spPr/>
      <dgm:t>
        <a:bodyPr/>
        <a:lstStyle/>
        <a:p>
          <a:endParaRPr lang="ru-RU" sz="1400" b="1" cap="all" dirty="0" smtClean="0"/>
        </a:p>
        <a:p>
          <a:r>
            <a:rPr lang="ru-RU" sz="1400" b="1" cap="all" dirty="0" smtClean="0"/>
            <a:t>«Сказочные лабиринты игры» </a:t>
          </a:r>
        </a:p>
        <a:p>
          <a:r>
            <a:rPr lang="ru-RU" sz="1600" b="1" dirty="0" smtClean="0"/>
            <a:t>В.В.ВОСКОБОВИЧА</a:t>
          </a:r>
          <a:endParaRPr lang="ru-RU" sz="1600" b="1" cap="all" dirty="0" smtClean="0"/>
        </a:p>
        <a:p>
          <a:endParaRPr lang="ru-RU" sz="1400" dirty="0"/>
        </a:p>
      </dgm:t>
    </dgm:pt>
    <dgm:pt modelId="{705CF137-62BF-4148-9924-EA0D5D7FB6E1}" type="parTrans" cxnId="{B8629064-C305-4A43-BDE3-468B487A3330}">
      <dgm:prSet/>
      <dgm:spPr/>
      <dgm:t>
        <a:bodyPr/>
        <a:lstStyle/>
        <a:p>
          <a:endParaRPr lang="ru-RU"/>
        </a:p>
      </dgm:t>
    </dgm:pt>
    <dgm:pt modelId="{4587D1DF-8788-45BE-B277-D09A6AC962E7}" type="sibTrans" cxnId="{B8629064-C305-4A43-BDE3-468B487A3330}">
      <dgm:prSet/>
      <dgm:spPr/>
      <dgm:t>
        <a:bodyPr/>
        <a:lstStyle/>
        <a:p>
          <a:endParaRPr lang="ru-RU"/>
        </a:p>
      </dgm:t>
    </dgm:pt>
    <dgm:pt modelId="{28A77CD5-C76D-4FCF-9A9C-6F155459FF7F}">
      <dgm:prSet/>
      <dgm:spPr/>
      <dgm:t>
        <a:bodyPr/>
        <a:lstStyle/>
        <a:p>
          <a:r>
            <a:rPr lang="ru-RU" b="1" cap="all" dirty="0" smtClean="0"/>
            <a:t>Педагогическая </a:t>
          </a:r>
          <a:r>
            <a:rPr lang="ru-RU" b="1" dirty="0" smtClean="0"/>
            <a:t>ТЕХНОЛОГИЯ ТРЕНИНГА</a:t>
          </a:r>
          <a:endParaRPr lang="ru-RU"/>
        </a:p>
      </dgm:t>
    </dgm:pt>
    <dgm:pt modelId="{75422FEF-3F62-4E76-9B6A-9F92D80C2665}" type="parTrans" cxnId="{A268AC6E-9CAE-4DFB-8EA9-C04D9BC96C6C}">
      <dgm:prSet/>
      <dgm:spPr/>
      <dgm:t>
        <a:bodyPr/>
        <a:lstStyle/>
        <a:p>
          <a:endParaRPr lang="ru-RU"/>
        </a:p>
      </dgm:t>
    </dgm:pt>
    <dgm:pt modelId="{B3CC96A4-3AF2-4345-843F-FBA94D8DD493}" type="sibTrans" cxnId="{A268AC6E-9CAE-4DFB-8EA9-C04D9BC96C6C}">
      <dgm:prSet/>
      <dgm:spPr/>
      <dgm:t>
        <a:bodyPr/>
        <a:lstStyle/>
        <a:p>
          <a:endParaRPr lang="ru-RU"/>
        </a:p>
      </dgm:t>
    </dgm:pt>
    <dgm:pt modelId="{8E354D99-F9F5-4908-9BB8-D60207E8380A}" type="pres">
      <dgm:prSet presAssocID="{8F59B9BB-2D60-4624-B2D2-FA921CC91BC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E244C-20D5-4371-B939-38A5924B2619}" type="pres">
      <dgm:prSet presAssocID="{8F59B9BB-2D60-4624-B2D2-FA921CC91BC4}" presName="hierFlow" presStyleCnt="0"/>
      <dgm:spPr/>
    </dgm:pt>
    <dgm:pt modelId="{DD38A3B1-227F-4570-940B-6028142DC814}" type="pres">
      <dgm:prSet presAssocID="{8F59B9BB-2D60-4624-B2D2-FA921CC91BC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F43C2A6-E379-4E80-AD91-AA75F403852C}" type="pres">
      <dgm:prSet presAssocID="{2F38B27D-2743-4A36-BB3C-19BED6236D63}" presName="Name17" presStyleCnt="0"/>
      <dgm:spPr/>
    </dgm:pt>
    <dgm:pt modelId="{8DC0427A-2087-43CF-B844-2FAB66E17670}" type="pres">
      <dgm:prSet presAssocID="{2F38B27D-2743-4A36-BB3C-19BED6236D63}" presName="level1Shape" presStyleLbl="node0" presStyleIdx="0" presStyleCnt="1" custScaleX="149849" custScaleY="315172" custLinFactNeighborX="-35749" custLinFactNeighborY="-164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36CB5-FB3E-4E6B-AF83-C2E0539670F7}" type="pres">
      <dgm:prSet presAssocID="{2F38B27D-2743-4A36-BB3C-19BED6236D63}" presName="hierChild2" presStyleCnt="0"/>
      <dgm:spPr/>
    </dgm:pt>
    <dgm:pt modelId="{8213D903-2C78-49E0-B907-3F3BD96174A2}" type="pres">
      <dgm:prSet presAssocID="{CF50955E-EEFA-4786-B323-B5018417E62D}" presName="Name25" presStyleLbl="parChTrans1D2" presStyleIdx="0" presStyleCnt="5"/>
      <dgm:spPr/>
      <dgm:t>
        <a:bodyPr/>
        <a:lstStyle/>
        <a:p>
          <a:endParaRPr lang="ru-RU"/>
        </a:p>
      </dgm:t>
    </dgm:pt>
    <dgm:pt modelId="{9764B5A0-3051-484D-B1FE-6374F55786E3}" type="pres">
      <dgm:prSet presAssocID="{CF50955E-EEFA-4786-B323-B5018417E62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CC7B3B2-5C5A-4622-AE57-F94FEBC0EABE}" type="pres">
      <dgm:prSet presAssocID="{25D2970B-3EF9-4A8B-B212-C48FE1F24439}" presName="Name30" presStyleCnt="0"/>
      <dgm:spPr/>
    </dgm:pt>
    <dgm:pt modelId="{8F033AEF-04F1-417D-AA7D-54154C92AA96}" type="pres">
      <dgm:prSet presAssocID="{25D2970B-3EF9-4A8B-B212-C48FE1F24439}" presName="level2Shape" presStyleLbl="node2" presStyleIdx="0" presStyleCnt="5" custLinFactY="100000" custLinFactNeighborX="-53417" custLinFactNeighborY="110726"/>
      <dgm:spPr/>
      <dgm:t>
        <a:bodyPr/>
        <a:lstStyle/>
        <a:p>
          <a:endParaRPr lang="ru-RU"/>
        </a:p>
      </dgm:t>
    </dgm:pt>
    <dgm:pt modelId="{7E3DFEA4-0332-4F00-BF04-DF1F03D3280C}" type="pres">
      <dgm:prSet presAssocID="{25D2970B-3EF9-4A8B-B212-C48FE1F24439}" presName="hierChild3" presStyleCnt="0"/>
      <dgm:spPr/>
    </dgm:pt>
    <dgm:pt modelId="{B8EC1274-C5C1-44A3-8F26-D54A51C3756E}" type="pres">
      <dgm:prSet presAssocID="{DE51A61A-571E-49C3-A22B-7690D44BA248}" presName="Name25" presStyleLbl="parChTrans1D2" presStyleIdx="1" presStyleCnt="5"/>
      <dgm:spPr/>
      <dgm:t>
        <a:bodyPr/>
        <a:lstStyle/>
        <a:p>
          <a:endParaRPr lang="ru-RU"/>
        </a:p>
      </dgm:t>
    </dgm:pt>
    <dgm:pt modelId="{7E097DF6-65F7-49C7-8767-614F3C3D4C58}" type="pres">
      <dgm:prSet presAssocID="{DE51A61A-571E-49C3-A22B-7690D44BA248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52ACF4C-F4E7-4963-9855-9BB234276E34}" type="pres">
      <dgm:prSet presAssocID="{3D5A92B2-75B9-48AA-9DFD-310BC6DCC094}" presName="Name30" presStyleCnt="0"/>
      <dgm:spPr/>
    </dgm:pt>
    <dgm:pt modelId="{53135AE1-20ED-4D56-984B-AEF9D2842697}" type="pres">
      <dgm:prSet presAssocID="{3D5A92B2-75B9-48AA-9DFD-310BC6DCC094}" presName="level2Shape" presStyleLbl="node2" presStyleIdx="1" presStyleCnt="5" custLinFactY="90346" custLinFactNeighborX="46729" custLinFactNeighborY="100000"/>
      <dgm:spPr/>
      <dgm:t>
        <a:bodyPr/>
        <a:lstStyle/>
        <a:p>
          <a:endParaRPr lang="ru-RU"/>
        </a:p>
      </dgm:t>
    </dgm:pt>
    <dgm:pt modelId="{BC3B4CBF-687B-4499-B6BC-CA43F063FFA4}" type="pres">
      <dgm:prSet presAssocID="{3D5A92B2-75B9-48AA-9DFD-310BC6DCC094}" presName="hierChild3" presStyleCnt="0"/>
      <dgm:spPr/>
    </dgm:pt>
    <dgm:pt modelId="{4E8F2812-88FE-47DA-8AA5-FA468EF70C9B}" type="pres">
      <dgm:prSet presAssocID="{705CF137-62BF-4148-9924-EA0D5D7FB6E1}" presName="Name25" presStyleLbl="parChTrans1D2" presStyleIdx="2" presStyleCnt="5"/>
      <dgm:spPr/>
      <dgm:t>
        <a:bodyPr/>
        <a:lstStyle/>
        <a:p>
          <a:endParaRPr lang="ru-RU"/>
        </a:p>
      </dgm:t>
    </dgm:pt>
    <dgm:pt modelId="{B5192C8F-5258-4256-B531-6861AE304A05}" type="pres">
      <dgm:prSet presAssocID="{705CF137-62BF-4148-9924-EA0D5D7FB6E1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558C3EB-A25C-4C9D-BC0E-92C96759100D}" type="pres">
      <dgm:prSet presAssocID="{34C7585E-1137-4BD3-98A6-F0FF78F14FD6}" presName="Name30" presStyleCnt="0"/>
      <dgm:spPr/>
    </dgm:pt>
    <dgm:pt modelId="{8425399B-B78F-4DFB-BEBD-0E6CC1176996}" type="pres">
      <dgm:prSet presAssocID="{34C7585E-1137-4BD3-98A6-F0FF78F14FD6}" presName="level2Shape" presStyleLbl="node2" presStyleIdx="2" presStyleCnt="5" custLinFactY="-22162" custLinFactNeighborX="49878" custLinFactNeighborY="-100000"/>
      <dgm:spPr/>
      <dgm:t>
        <a:bodyPr/>
        <a:lstStyle/>
        <a:p>
          <a:endParaRPr lang="ru-RU"/>
        </a:p>
      </dgm:t>
    </dgm:pt>
    <dgm:pt modelId="{9553C8D5-0B58-414C-81F2-A54CCE1AF1EA}" type="pres">
      <dgm:prSet presAssocID="{34C7585E-1137-4BD3-98A6-F0FF78F14FD6}" presName="hierChild3" presStyleCnt="0"/>
      <dgm:spPr/>
    </dgm:pt>
    <dgm:pt modelId="{89EBF6A5-E6FC-48BD-B20D-35E56BF3FD06}" type="pres">
      <dgm:prSet presAssocID="{75422FEF-3F62-4E76-9B6A-9F92D80C2665}" presName="Name25" presStyleLbl="parChTrans1D2" presStyleIdx="3" presStyleCnt="5"/>
      <dgm:spPr/>
      <dgm:t>
        <a:bodyPr/>
        <a:lstStyle/>
        <a:p>
          <a:endParaRPr lang="ru-RU"/>
        </a:p>
      </dgm:t>
    </dgm:pt>
    <dgm:pt modelId="{DB5F300F-87CB-4CAC-B4FA-9842C53088D1}" type="pres">
      <dgm:prSet presAssocID="{75422FEF-3F62-4E76-9B6A-9F92D80C266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FE046A3-10DE-4C9C-B3AF-135E38949D3D}" type="pres">
      <dgm:prSet presAssocID="{28A77CD5-C76D-4FCF-9A9C-6F155459FF7F}" presName="Name30" presStyleCnt="0"/>
      <dgm:spPr/>
    </dgm:pt>
    <dgm:pt modelId="{934ED78D-8E90-4030-B0AC-34FD2E05DA60}" type="pres">
      <dgm:prSet presAssocID="{28A77CD5-C76D-4FCF-9A9C-6F155459FF7F}" presName="level2Shape" presStyleLbl="node2" presStyleIdx="3" presStyleCnt="5" custLinFactNeighborX="-55108" custLinFactNeighborY="62184"/>
      <dgm:spPr/>
      <dgm:t>
        <a:bodyPr/>
        <a:lstStyle/>
        <a:p>
          <a:endParaRPr lang="ru-RU"/>
        </a:p>
      </dgm:t>
    </dgm:pt>
    <dgm:pt modelId="{53B13BAD-7D10-4305-90A9-BF958739D990}" type="pres">
      <dgm:prSet presAssocID="{28A77CD5-C76D-4FCF-9A9C-6F155459FF7F}" presName="hierChild3" presStyleCnt="0"/>
      <dgm:spPr/>
    </dgm:pt>
    <dgm:pt modelId="{ECD14739-FCA0-47AB-AC19-F688209F6D79}" type="pres">
      <dgm:prSet presAssocID="{DD6B5E60-6F82-4BCE-9147-BE10CCF31D29}" presName="Name25" presStyleLbl="parChTrans1D2" presStyleIdx="4" presStyleCnt="5"/>
      <dgm:spPr/>
      <dgm:t>
        <a:bodyPr/>
        <a:lstStyle/>
        <a:p>
          <a:endParaRPr lang="ru-RU"/>
        </a:p>
      </dgm:t>
    </dgm:pt>
    <dgm:pt modelId="{6A364DEB-2550-4272-BC35-73704D74C3EC}" type="pres">
      <dgm:prSet presAssocID="{DD6B5E60-6F82-4BCE-9147-BE10CCF31D2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DFA5CF7-B333-41AF-BA89-8FF27A77DFC0}" type="pres">
      <dgm:prSet presAssocID="{1B7D03DD-614B-442B-B765-9AB999E77EB3}" presName="Name30" presStyleCnt="0"/>
      <dgm:spPr/>
    </dgm:pt>
    <dgm:pt modelId="{07095C81-E6DD-4E51-B468-85A77E5D9210}" type="pres">
      <dgm:prSet presAssocID="{1B7D03DD-614B-442B-B765-9AB999E77EB3}" presName="level2Shape" presStyleLbl="node2" presStyleIdx="4" presStyleCnt="5" custLinFactY="-200000" custLinFactNeighborX="-60472" custLinFactNeighborY="-251420"/>
      <dgm:spPr/>
      <dgm:t>
        <a:bodyPr/>
        <a:lstStyle/>
        <a:p>
          <a:endParaRPr lang="ru-RU"/>
        </a:p>
      </dgm:t>
    </dgm:pt>
    <dgm:pt modelId="{44F7E49A-0306-488E-A125-348A994C8EDE}" type="pres">
      <dgm:prSet presAssocID="{1B7D03DD-614B-442B-B765-9AB999E77EB3}" presName="hierChild3" presStyleCnt="0"/>
      <dgm:spPr/>
    </dgm:pt>
    <dgm:pt modelId="{F2827BDD-35B5-4DB4-86B1-6E65FDBEC0D2}" type="pres">
      <dgm:prSet presAssocID="{8F59B9BB-2D60-4624-B2D2-FA921CC91BC4}" presName="bgShapesFlow" presStyleCnt="0"/>
      <dgm:spPr/>
    </dgm:pt>
  </dgm:ptLst>
  <dgm:cxnLst>
    <dgm:cxn modelId="{BE3F37D0-A37D-4F3A-99FE-433D1A3987A1}" type="presOf" srcId="{CF50955E-EEFA-4786-B323-B5018417E62D}" destId="{8213D903-2C78-49E0-B907-3F3BD96174A2}" srcOrd="0" destOrd="0" presId="urn:microsoft.com/office/officeart/2005/8/layout/hierarchy5"/>
    <dgm:cxn modelId="{B8629064-C305-4A43-BDE3-468B487A3330}" srcId="{2F38B27D-2743-4A36-BB3C-19BED6236D63}" destId="{34C7585E-1137-4BD3-98A6-F0FF78F14FD6}" srcOrd="2" destOrd="0" parTransId="{705CF137-62BF-4148-9924-EA0D5D7FB6E1}" sibTransId="{4587D1DF-8788-45BE-B277-D09A6AC962E7}"/>
    <dgm:cxn modelId="{3B6028DA-8379-424E-A202-D9A186C15C6C}" type="presOf" srcId="{28A77CD5-C76D-4FCF-9A9C-6F155459FF7F}" destId="{934ED78D-8E90-4030-B0AC-34FD2E05DA60}" srcOrd="0" destOrd="0" presId="urn:microsoft.com/office/officeart/2005/8/layout/hierarchy5"/>
    <dgm:cxn modelId="{94A9795E-8076-421D-82AF-FD88D4BB8368}" srcId="{2F38B27D-2743-4A36-BB3C-19BED6236D63}" destId="{25D2970B-3EF9-4A8B-B212-C48FE1F24439}" srcOrd="0" destOrd="0" parTransId="{CF50955E-EEFA-4786-B323-B5018417E62D}" sibTransId="{09CB4CA1-EBC8-4FF9-BA7B-826A7F37389D}"/>
    <dgm:cxn modelId="{CF1F0047-F87B-414C-8BAD-3D3118B66C6C}" srcId="{2F38B27D-2743-4A36-BB3C-19BED6236D63}" destId="{3D5A92B2-75B9-48AA-9DFD-310BC6DCC094}" srcOrd="1" destOrd="0" parTransId="{DE51A61A-571E-49C3-A22B-7690D44BA248}" sibTransId="{829B27D9-294B-4F40-A012-422E759AD0D5}"/>
    <dgm:cxn modelId="{84F7875A-5444-4DED-B69C-2EFCFABBC938}" type="presOf" srcId="{CF50955E-EEFA-4786-B323-B5018417E62D}" destId="{9764B5A0-3051-484D-B1FE-6374F55786E3}" srcOrd="1" destOrd="0" presId="urn:microsoft.com/office/officeart/2005/8/layout/hierarchy5"/>
    <dgm:cxn modelId="{BB135612-C3C2-43E0-A0CE-EFF8D7B43386}" type="presOf" srcId="{75422FEF-3F62-4E76-9B6A-9F92D80C2665}" destId="{89EBF6A5-E6FC-48BD-B20D-35E56BF3FD06}" srcOrd="0" destOrd="0" presId="urn:microsoft.com/office/officeart/2005/8/layout/hierarchy5"/>
    <dgm:cxn modelId="{93951A3D-5C69-47CF-9E32-9D8760B2DA1F}" type="presOf" srcId="{25D2970B-3EF9-4A8B-B212-C48FE1F24439}" destId="{8F033AEF-04F1-417D-AA7D-54154C92AA96}" srcOrd="0" destOrd="0" presId="urn:microsoft.com/office/officeart/2005/8/layout/hierarchy5"/>
    <dgm:cxn modelId="{A268AC6E-9CAE-4DFB-8EA9-C04D9BC96C6C}" srcId="{2F38B27D-2743-4A36-BB3C-19BED6236D63}" destId="{28A77CD5-C76D-4FCF-9A9C-6F155459FF7F}" srcOrd="3" destOrd="0" parTransId="{75422FEF-3F62-4E76-9B6A-9F92D80C2665}" sibTransId="{B3CC96A4-3AF2-4345-843F-FBA94D8DD493}"/>
    <dgm:cxn modelId="{7F6A7D7A-F5B4-45A4-80E5-CD4A569CA00B}" srcId="{2F38B27D-2743-4A36-BB3C-19BED6236D63}" destId="{1B7D03DD-614B-442B-B765-9AB999E77EB3}" srcOrd="4" destOrd="0" parTransId="{DD6B5E60-6F82-4BCE-9147-BE10CCF31D29}" sibTransId="{6273589D-685F-4107-ACA3-94B9B1437108}"/>
    <dgm:cxn modelId="{9D7F1B7F-30D3-42E3-9A7F-2257AE7D681C}" type="presOf" srcId="{3D5A92B2-75B9-48AA-9DFD-310BC6DCC094}" destId="{53135AE1-20ED-4D56-984B-AEF9D2842697}" srcOrd="0" destOrd="0" presId="urn:microsoft.com/office/officeart/2005/8/layout/hierarchy5"/>
    <dgm:cxn modelId="{BAC9038E-0F44-4C4C-AE39-67DFEF8311E3}" type="presOf" srcId="{34C7585E-1137-4BD3-98A6-F0FF78F14FD6}" destId="{8425399B-B78F-4DFB-BEBD-0E6CC1176996}" srcOrd="0" destOrd="0" presId="urn:microsoft.com/office/officeart/2005/8/layout/hierarchy5"/>
    <dgm:cxn modelId="{3B13D7A6-1E66-4031-9C1F-BA7E629AD7EC}" type="presOf" srcId="{705CF137-62BF-4148-9924-EA0D5D7FB6E1}" destId="{4E8F2812-88FE-47DA-8AA5-FA468EF70C9B}" srcOrd="0" destOrd="0" presId="urn:microsoft.com/office/officeart/2005/8/layout/hierarchy5"/>
    <dgm:cxn modelId="{B1CE4383-DDA1-4802-BB01-69AB55B14BB4}" type="presOf" srcId="{8F59B9BB-2D60-4624-B2D2-FA921CC91BC4}" destId="{8E354D99-F9F5-4908-9BB8-D60207E8380A}" srcOrd="0" destOrd="0" presId="urn:microsoft.com/office/officeart/2005/8/layout/hierarchy5"/>
    <dgm:cxn modelId="{E2161001-8C1A-4296-82C4-C53246B5E9BC}" type="presOf" srcId="{DD6B5E60-6F82-4BCE-9147-BE10CCF31D29}" destId="{ECD14739-FCA0-47AB-AC19-F688209F6D79}" srcOrd="0" destOrd="0" presId="urn:microsoft.com/office/officeart/2005/8/layout/hierarchy5"/>
    <dgm:cxn modelId="{239291AE-3D8A-4877-A812-3345D5F1BF04}" type="presOf" srcId="{DE51A61A-571E-49C3-A22B-7690D44BA248}" destId="{B8EC1274-C5C1-44A3-8F26-D54A51C3756E}" srcOrd="0" destOrd="0" presId="urn:microsoft.com/office/officeart/2005/8/layout/hierarchy5"/>
    <dgm:cxn modelId="{82DEE786-552E-4639-95A4-1D312C810F97}" type="presOf" srcId="{75422FEF-3F62-4E76-9B6A-9F92D80C2665}" destId="{DB5F300F-87CB-4CAC-B4FA-9842C53088D1}" srcOrd="1" destOrd="0" presId="urn:microsoft.com/office/officeart/2005/8/layout/hierarchy5"/>
    <dgm:cxn modelId="{A9A079A6-6439-452D-BBE2-EA44510CE373}" type="presOf" srcId="{DD6B5E60-6F82-4BCE-9147-BE10CCF31D29}" destId="{6A364DEB-2550-4272-BC35-73704D74C3EC}" srcOrd="1" destOrd="0" presId="urn:microsoft.com/office/officeart/2005/8/layout/hierarchy5"/>
    <dgm:cxn modelId="{3DC0FE35-D4E6-4FA4-BA99-9571919CDD0B}" type="presOf" srcId="{2F38B27D-2743-4A36-BB3C-19BED6236D63}" destId="{8DC0427A-2087-43CF-B844-2FAB66E17670}" srcOrd="0" destOrd="0" presId="urn:microsoft.com/office/officeart/2005/8/layout/hierarchy5"/>
    <dgm:cxn modelId="{EB6DF292-9892-4D50-8731-B87A793AA2CD}" srcId="{8F59B9BB-2D60-4624-B2D2-FA921CC91BC4}" destId="{2F38B27D-2743-4A36-BB3C-19BED6236D63}" srcOrd="0" destOrd="0" parTransId="{EF4BAAEA-E305-49C1-BB97-B7B2CA0C2E9C}" sibTransId="{46450F82-8ADD-417E-A498-AACD85F3D92D}"/>
    <dgm:cxn modelId="{BD1A761F-8238-4D22-9E2A-4B39E5FD6A87}" type="presOf" srcId="{DE51A61A-571E-49C3-A22B-7690D44BA248}" destId="{7E097DF6-65F7-49C7-8767-614F3C3D4C58}" srcOrd="1" destOrd="0" presId="urn:microsoft.com/office/officeart/2005/8/layout/hierarchy5"/>
    <dgm:cxn modelId="{A084C5C4-3BCC-4265-B9C5-920E8D3E969D}" type="presOf" srcId="{1B7D03DD-614B-442B-B765-9AB999E77EB3}" destId="{07095C81-E6DD-4E51-B468-85A77E5D9210}" srcOrd="0" destOrd="0" presId="urn:microsoft.com/office/officeart/2005/8/layout/hierarchy5"/>
    <dgm:cxn modelId="{F797FFFA-D1B2-4E8D-AB8B-8E9519F1F0EA}" type="presOf" srcId="{705CF137-62BF-4148-9924-EA0D5D7FB6E1}" destId="{B5192C8F-5258-4256-B531-6861AE304A05}" srcOrd="1" destOrd="0" presId="urn:microsoft.com/office/officeart/2005/8/layout/hierarchy5"/>
    <dgm:cxn modelId="{1EE38F7C-6661-4D47-A931-ED91254BA7C1}" type="presParOf" srcId="{8E354D99-F9F5-4908-9BB8-D60207E8380A}" destId="{8A0E244C-20D5-4371-B939-38A5924B2619}" srcOrd="0" destOrd="0" presId="urn:microsoft.com/office/officeart/2005/8/layout/hierarchy5"/>
    <dgm:cxn modelId="{7D08C5C6-119D-4C9F-802E-82EA6249BA6F}" type="presParOf" srcId="{8A0E244C-20D5-4371-B939-38A5924B2619}" destId="{DD38A3B1-227F-4570-940B-6028142DC814}" srcOrd="0" destOrd="0" presId="urn:microsoft.com/office/officeart/2005/8/layout/hierarchy5"/>
    <dgm:cxn modelId="{8EC5F654-FC3A-4817-9988-C43DE06025E4}" type="presParOf" srcId="{DD38A3B1-227F-4570-940B-6028142DC814}" destId="{6F43C2A6-E379-4E80-AD91-AA75F403852C}" srcOrd="0" destOrd="0" presId="urn:microsoft.com/office/officeart/2005/8/layout/hierarchy5"/>
    <dgm:cxn modelId="{5AA3C534-4A5A-4B21-9125-4372C0C2B025}" type="presParOf" srcId="{6F43C2A6-E379-4E80-AD91-AA75F403852C}" destId="{8DC0427A-2087-43CF-B844-2FAB66E17670}" srcOrd="0" destOrd="0" presId="urn:microsoft.com/office/officeart/2005/8/layout/hierarchy5"/>
    <dgm:cxn modelId="{34185FBD-5947-46AE-AEC4-17760CED2DC0}" type="presParOf" srcId="{6F43C2A6-E379-4E80-AD91-AA75F403852C}" destId="{11C36CB5-FB3E-4E6B-AF83-C2E0539670F7}" srcOrd="1" destOrd="0" presId="urn:microsoft.com/office/officeart/2005/8/layout/hierarchy5"/>
    <dgm:cxn modelId="{D2AB49B5-9758-4969-9274-B21F2A7B3D99}" type="presParOf" srcId="{11C36CB5-FB3E-4E6B-AF83-C2E0539670F7}" destId="{8213D903-2C78-49E0-B907-3F3BD96174A2}" srcOrd="0" destOrd="0" presId="urn:microsoft.com/office/officeart/2005/8/layout/hierarchy5"/>
    <dgm:cxn modelId="{83E86D01-EDB5-45B0-A70F-8F508199D032}" type="presParOf" srcId="{8213D903-2C78-49E0-B907-3F3BD96174A2}" destId="{9764B5A0-3051-484D-B1FE-6374F55786E3}" srcOrd="0" destOrd="0" presId="urn:microsoft.com/office/officeart/2005/8/layout/hierarchy5"/>
    <dgm:cxn modelId="{4E97ACA1-7FD9-4681-AB15-2BDBFBF9A24F}" type="presParOf" srcId="{11C36CB5-FB3E-4E6B-AF83-C2E0539670F7}" destId="{0CC7B3B2-5C5A-4622-AE57-F94FEBC0EABE}" srcOrd="1" destOrd="0" presId="urn:microsoft.com/office/officeart/2005/8/layout/hierarchy5"/>
    <dgm:cxn modelId="{58C5ADEA-8690-43F2-BCA7-248118105BA1}" type="presParOf" srcId="{0CC7B3B2-5C5A-4622-AE57-F94FEBC0EABE}" destId="{8F033AEF-04F1-417D-AA7D-54154C92AA96}" srcOrd="0" destOrd="0" presId="urn:microsoft.com/office/officeart/2005/8/layout/hierarchy5"/>
    <dgm:cxn modelId="{C519C822-5918-4429-9A7E-D0665826BAD5}" type="presParOf" srcId="{0CC7B3B2-5C5A-4622-AE57-F94FEBC0EABE}" destId="{7E3DFEA4-0332-4F00-BF04-DF1F03D3280C}" srcOrd="1" destOrd="0" presId="urn:microsoft.com/office/officeart/2005/8/layout/hierarchy5"/>
    <dgm:cxn modelId="{1F8879C1-9972-4409-A04B-07B3E776752B}" type="presParOf" srcId="{11C36CB5-FB3E-4E6B-AF83-C2E0539670F7}" destId="{B8EC1274-C5C1-44A3-8F26-D54A51C3756E}" srcOrd="2" destOrd="0" presId="urn:microsoft.com/office/officeart/2005/8/layout/hierarchy5"/>
    <dgm:cxn modelId="{D2A5AC64-C91A-480C-9A25-6A9ED92759A3}" type="presParOf" srcId="{B8EC1274-C5C1-44A3-8F26-D54A51C3756E}" destId="{7E097DF6-65F7-49C7-8767-614F3C3D4C58}" srcOrd="0" destOrd="0" presId="urn:microsoft.com/office/officeart/2005/8/layout/hierarchy5"/>
    <dgm:cxn modelId="{D8CB8A9F-A958-46C8-93D0-AA0CD02F6DF5}" type="presParOf" srcId="{11C36CB5-FB3E-4E6B-AF83-C2E0539670F7}" destId="{052ACF4C-F4E7-4963-9855-9BB234276E34}" srcOrd="3" destOrd="0" presId="urn:microsoft.com/office/officeart/2005/8/layout/hierarchy5"/>
    <dgm:cxn modelId="{DCB80B0E-A6B2-4286-93F4-0DA5A189E1E9}" type="presParOf" srcId="{052ACF4C-F4E7-4963-9855-9BB234276E34}" destId="{53135AE1-20ED-4D56-984B-AEF9D2842697}" srcOrd="0" destOrd="0" presId="urn:microsoft.com/office/officeart/2005/8/layout/hierarchy5"/>
    <dgm:cxn modelId="{226091D0-F329-4190-9DA7-231A458A4508}" type="presParOf" srcId="{052ACF4C-F4E7-4963-9855-9BB234276E34}" destId="{BC3B4CBF-687B-4499-B6BC-CA43F063FFA4}" srcOrd="1" destOrd="0" presId="urn:microsoft.com/office/officeart/2005/8/layout/hierarchy5"/>
    <dgm:cxn modelId="{1F10CE1C-BBF2-4961-9A03-C0EC221A3E5D}" type="presParOf" srcId="{11C36CB5-FB3E-4E6B-AF83-C2E0539670F7}" destId="{4E8F2812-88FE-47DA-8AA5-FA468EF70C9B}" srcOrd="4" destOrd="0" presId="urn:microsoft.com/office/officeart/2005/8/layout/hierarchy5"/>
    <dgm:cxn modelId="{E67C3604-1951-4117-A4F9-5F8A81244CFE}" type="presParOf" srcId="{4E8F2812-88FE-47DA-8AA5-FA468EF70C9B}" destId="{B5192C8F-5258-4256-B531-6861AE304A05}" srcOrd="0" destOrd="0" presId="urn:microsoft.com/office/officeart/2005/8/layout/hierarchy5"/>
    <dgm:cxn modelId="{FD4F7F0B-BA44-4E3A-B3F0-1250844A36F0}" type="presParOf" srcId="{11C36CB5-FB3E-4E6B-AF83-C2E0539670F7}" destId="{9558C3EB-A25C-4C9D-BC0E-92C96759100D}" srcOrd="5" destOrd="0" presId="urn:microsoft.com/office/officeart/2005/8/layout/hierarchy5"/>
    <dgm:cxn modelId="{911860DE-0B56-4D2E-8C20-90BE9CA66238}" type="presParOf" srcId="{9558C3EB-A25C-4C9D-BC0E-92C96759100D}" destId="{8425399B-B78F-4DFB-BEBD-0E6CC1176996}" srcOrd="0" destOrd="0" presId="urn:microsoft.com/office/officeart/2005/8/layout/hierarchy5"/>
    <dgm:cxn modelId="{1A23ABAB-A259-4CCB-85B7-442E2225BE66}" type="presParOf" srcId="{9558C3EB-A25C-4C9D-BC0E-92C96759100D}" destId="{9553C8D5-0B58-414C-81F2-A54CCE1AF1EA}" srcOrd="1" destOrd="0" presId="urn:microsoft.com/office/officeart/2005/8/layout/hierarchy5"/>
    <dgm:cxn modelId="{553DF044-D396-49A6-A2D7-6D66D05A8939}" type="presParOf" srcId="{11C36CB5-FB3E-4E6B-AF83-C2E0539670F7}" destId="{89EBF6A5-E6FC-48BD-B20D-35E56BF3FD06}" srcOrd="6" destOrd="0" presId="urn:microsoft.com/office/officeart/2005/8/layout/hierarchy5"/>
    <dgm:cxn modelId="{057AFAF6-432B-42D0-A2A8-78EA34FE1D15}" type="presParOf" srcId="{89EBF6A5-E6FC-48BD-B20D-35E56BF3FD06}" destId="{DB5F300F-87CB-4CAC-B4FA-9842C53088D1}" srcOrd="0" destOrd="0" presId="urn:microsoft.com/office/officeart/2005/8/layout/hierarchy5"/>
    <dgm:cxn modelId="{507679FA-3202-4252-8824-3AA0A9E614BC}" type="presParOf" srcId="{11C36CB5-FB3E-4E6B-AF83-C2E0539670F7}" destId="{0FE046A3-10DE-4C9C-B3AF-135E38949D3D}" srcOrd="7" destOrd="0" presId="urn:microsoft.com/office/officeart/2005/8/layout/hierarchy5"/>
    <dgm:cxn modelId="{090E1523-38B3-4FE8-A910-8E5EEDEB2039}" type="presParOf" srcId="{0FE046A3-10DE-4C9C-B3AF-135E38949D3D}" destId="{934ED78D-8E90-4030-B0AC-34FD2E05DA60}" srcOrd="0" destOrd="0" presId="urn:microsoft.com/office/officeart/2005/8/layout/hierarchy5"/>
    <dgm:cxn modelId="{0A1CE4E3-1CF8-4F7B-85DD-A32F523A4F9B}" type="presParOf" srcId="{0FE046A3-10DE-4C9C-B3AF-135E38949D3D}" destId="{53B13BAD-7D10-4305-90A9-BF958739D990}" srcOrd="1" destOrd="0" presId="urn:microsoft.com/office/officeart/2005/8/layout/hierarchy5"/>
    <dgm:cxn modelId="{26382AF6-B898-4C29-9893-AC835AD250FC}" type="presParOf" srcId="{11C36CB5-FB3E-4E6B-AF83-C2E0539670F7}" destId="{ECD14739-FCA0-47AB-AC19-F688209F6D79}" srcOrd="8" destOrd="0" presId="urn:microsoft.com/office/officeart/2005/8/layout/hierarchy5"/>
    <dgm:cxn modelId="{337A5D8A-DDF9-4AE3-B043-0AC7F9F8CD03}" type="presParOf" srcId="{ECD14739-FCA0-47AB-AC19-F688209F6D79}" destId="{6A364DEB-2550-4272-BC35-73704D74C3EC}" srcOrd="0" destOrd="0" presId="urn:microsoft.com/office/officeart/2005/8/layout/hierarchy5"/>
    <dgm:cxn modelId="{0580F7C5-A281-42BD-ACEF-4AFC9AEC724E}" type="presParOf" srcId="{11C36CB5-FB3E-4E6B-AF83-C2E0539670F7}" destId="{7DFA5CF7-B333-41AF-BA89-8FF27A77DFC0}" srcOrd="9" destOrd="0" presId="urn:microsoft.com/office/officeart/2005/8/layout/hierarchy5"/>
    <dgm:cxn modelId="{EAB2690B-EC72-496D-ADEF-0A252906F840}" type="presParOf" srcId="{7DFA5CF7-B333-41AF-BA89-8FF27A77DFC0}" destId="{07095C81-E6DD-4E51-B468-85A77E5D9210}" srcOrd="0" destOrd="0" presId="urn:microsoft.com/office/officeart/2005/8/layout/hierarchy5"/>
    <dgm:cxn modelId="{48EE5744-ECE6-470D-833E-7BE0E08786F5}" type="presParOf" srcId="{7DFA5CF7-B333-41AF-BA89-8FF27A77DFC0}" destId="{44F7E49A-0306-488E-A125-348A994C8EDE}" srcOrd="1" destOrd="0" presId="urn:microsoft.com/office/officeart/2005/8/layout/hierarchy5"/>
    <dgm:cxn modelId="{7AA11975-9DCF-4B21-BF53-0DD438600234}" type="presParOf" srcId="{8E354D99-F9F5-4908-9BB8-D60207E8380A}" destId="{F2827BDD-35B5-4DB4-86B1-6E65FDBEC0D2}" srcOrd="1" destOrd="0" presId="urn:microsoft.com/office/officeart/2005/8/layout/hierarchy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59B9BB-2D60-4624-B2D2-FA921CC91BC4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8B27D-2743-4A36-BB3C-19BED6236D63}">
      <dgm:prSet phldrT="[Текст]"/>
      <dgm:spPr/>
      <dgm:t>
        <a:bodyPr/>
        <a:lstStyle/>
        <a:p>
          <a:r>
            <a:rPr lang="ru-RU" b="1" dirty="0" smtClean="0"/>
            <a:t>ПЕДАГОГИЧЕСКИЕ ТЕХНОЛОГИИ ОБУЧЕНИЯ </a:t>
          </a:r>
          <a:r>
            <a:rPr lang="ru-RU" b="1" cap="all" dirty="0" smtClean="0"/>
            <a:t>и развития</a:t>
          </a:r>
          <a:endParaRPr lang="ru-RU" b="1"/>
        </a:p>
      </dgm:t>
    </dgm:pt>
    <dgm:pt modelId="{EF4BAAEA-E305-49C1-BB97-B7B2CA0C2E9C}" type="parTrans" cxnId="{EB6DF292-9892-4D50-8731-B87A793AA2CD}">
      <dgm:prSet/>
      <dgm:spPr/>
      <dgm:t>
        <a:bodyPr/>
        <a:lstStyle/>
        <a:p>
          <a:endParaRPr lang="ru-RU"/>
        </a:p>
      </dgm:t>
    </dgm:pt>
    <dgm:pt modelId="{46450F82-8ADD-417E-A498-AACD85F3D92D}" type="sibTrans" cxnId="{EB6DF292-9892-4D50-8731-B87A793AA2CD}">
      <dgm:prSet/>
      <dgm:spPr/>
      <dgm:t>
        <a:bodyPr/>
        <a:lstStyle/>
        <a:p>
          <a:endParaRPr lang="ru-RU"/>
        </a:p>
      </dgm:t>
    </dgm:pt>
    <dgm:pt modelId="{25D2970B-3EF9-4A8B-B212-C48FE1F24439}">
      <dgm:prSet phldrT="[Текст]" custT="1"/>
      <dgm:spPr/>
      <dgm:t>
        <a:bodyPr/>
        <a:lstStyle/>
        <a:p>
          <a:r>
            <a:rPr lang="ru-RU" sz="2000" b="1" dirty="0" smtClean="0"/>
            <a:t>ПЕДАГОГИЧЕСКАЯ ТЕХНОЛОГИЯ ФОРМИРОВАНИЯ </a:t>
          </a: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b="1" dirty="0" smtClean="0"/>
            <a:t>ОСНОВ БЕЗОПАСНОЙ ЖИЗНЕДЕЯТЕЛЬНОСТИ </a:t>
          </a:r>
          <a:endParaRPr lang="ru-RU" sz="2000" b="1"/>
        </a:p>
      </dgm:t>
    </dgm:pt>
    <dgm:pt modelId="{CF50955E-EEFA-4786-B323-B5018417E62D}" type="parTrans" cxnId="{94A9795E-8076-421D-82AF-FD88D4BB8368}">
      <dgm:prSet/>
      <dgm:spPr/>
      <dgm:t>
        <a:bodyPr/>
        <a:lstStyle/>
        <a:p>
          <a:endParaRPr lang="ru-RU"/>
        </a:p>
      </dgm:t>
    </dgm:pt>
    <dgm:pt modelId="{09CB4CA1-EBC8-4FF9-BA7B-826A7F37389D}" type="sibTrans" cxnId="{94A9795E-8076-421D-82AF-FD88D4BB8368}">
      <dgm:prSet/>
      <dgm:spPr/>
      <dgm:t>
        <a:bodyPr/>
        <a:lstStyle/>
        <a:p>
          <a:endParaRPr lang="ru-RU"/>
        </a:p>
      </dgm:t>
    </dgm:pt>
    <dgm:pt modelId="{911FA8EC-B6A2-44F7-B44E-0B8418BE205F}">
      <dgm:prSet custT="1"/>
      <dgm:spPr/>
      <dgm:t>
        <a:bodyPr/>
        <a:lstStyle/>
        <a:p>
          <a:r>
            <a:rPr lang="ru-RU" sz="2000" b="1" dirty="0" smtClean="0"/>
            <a:t>ПЕДАГОГИЧЕСКАЯ ТЕХНОЛОГИЯ, ОСНОВАННАЯ НА ТРИЗ </a:t>
          </a: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b="1" dirty="0" smtClean="0"/>
            <a:t>(ТЕОРИИ РЕШЕНИЯ ИЗОБРЕТАТЕЛЬСКИХ ЗАДАЧ)</a:t>
          </a:r>
          <a:endParaRPr lang="ru-RU" sz="2000"/>
        </a:p>
      </dgm:t>
    </dgm:pt>
    <dgm:pt modelId="{1BE0AC3C-43B0-48E7-9140-463B57E1D277}" type="parTrans" cxnId="{8CCC81EF-FE90-48AB-B7BE-D036D165C27E}">
      <dgm:prSet/>
      <dgm:spPr/>
      <dgm:t>
        <a:bodyPr/>
        <a:lstStyle/>
        <a:p>
          <a:endParaRPr lang="ru-RU"/>
        </a:p>
      </dgm:t>
    </dgm:pt>
    <dgm:pt modelId="{42F38FFC-2755-477A-AB42-BA04D778180B}" type="sibTrans" cxnId="{8CCC81EF-FE90-48AB-B7BE-D036D165C27E}">
      <dgm:prSet/>
      <dgm:spPr/>
      <dgm:t>
        <a:bodyPr/>
        <a:lstStyle/>
        <a:p>
          <a:endParaRPr lang="ru-RU"/>
        </a:p>
      </dgm:t>
    </dgm:pt>
    <dgm:pt modelId="{1B7D03DD-614B-442B-B765-9AB999E77EB3}">
      <dgm:prSet phldrT="[Текст]" custT="1"/>
      <dgm:spPr/>
      <dgm:t>
        <a:bodyPr/>
        <a:lstStyle/>
        <a:p>
          <a:r>
            <a:rPr lang="ru-RU" sz="2000" b="1" cap="all" dirty="0" smtClean="0"/>
            <a:t>педагогическая </a:t>
          </a:r>
          <a:r>
            <a:rPr lang="ru-RU" sz="2000" b="1" dirty="0" smtClean="0"/>
            <a:t>ТЕХНОЛОГИЯ ЭКОЛОГИЧЕСКОГО ОБРАЗОВАНИЯ ДЕТЕЙ ДОШКОЛЬНОГО ВОЗРАСТА</a:t>
          </a:r>
          <a:endParaRPr lang="ru-RU" sz="2000"/>
        </a:p>
      </dgm:t>
    </dgm:pt>
    <dgm:pt modelId="{6273589D-685F-4107-ACA3-94B9B1437108}" type="sibTrans" cxnId="{7F6A7D7A-F5B4-45A4-80E5-CD4A569CA00B}">
      <dgm:prSet/>
      <dgm:spPr/>
      <dgm:t>
        <a:bodyPr/>
        <a:lstStyle/>
        <a:p>
          <a:endParaRPr lang="ru-RU"/>
        </a:p>
      </dgm:t>
    </dgm:pt>
    <dgm:pt modelId="{DD6B5E60-6F82-4BCE-9147-BE10CCF31D29}" type="parTrans" cxnId="{7F6A7D7A-F5B4-45A4-80E5-CD4A569CA00B}">
      <dgm:prSet/>
      <dgm:spPr/>
      <dgm:t>
        <a:bodyPr/>
        <a:lstStyle/>
        <a:p>
          <a:endParaRPr lang="ru-RU"/>
        </a:p>
      </dgm:t>
    </dgm:pt>
    <dgm:pt modelId="{8E354D99-F9F5-4908-9BB8-D60207E8380A}" type="pres">
      <dgm:prSet presAssocID="{8F59B9BB-2D60-4624-B2D2-FA921CC91BC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E244C-20D5-4371-B939-38A5924B2619}" type="pres">
      <dgm:prSet presAssocID="{8F59B9BB-2D60-4624-B2D2-FA921CC91BC4}" presName="hierFlow" presStyleCnt="0"/>
      <dgm:spPr/>
    </dgm:pt>
    <dgm:pt modelId="{DD38A3B1-227F-4570-940B-6028142DC814}" type="pres">
      <dgm:prSet presAssocID="{8F59B9BB-2D60-4624-B2D2-FA921CC91BC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F43C2A6-E379-4E80-AD91-AA75F403852C}" type="pres">
      <dgm:prSet presAssocID="{2F38B27D-2743-4A36-BB3C-19BED6236D63}" presName="Name17" presStyleCnt="0"/>
      <dgm:spPr/>
    </dgm:pt>
    <dgm:pt modelId="{8DC0427A-2087-43CF-B844-2FAB66E17670}" type="pres">
      <dgm:prSet presAssocID="{2F38B27D-2743-4A36-BB3C-19BED6236D6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36CB5-FB3E-4E6B-AF83-C2E0539670F7}" type="pres">
      <dgm:prSet presAssocID="{2F38B27D-2743-4A36-BB3C-19BED6236D63}" presName="hierChild2" presStyleCnt="0"/>
      <dgm:spPr/>
    </dgm:pt>
    <dgm:pt modelId="{8213D903-2C78-49E0-B907-3F3BD96174A2}" type="pres">
      <dgm:prSet presAssocID="{CF50955E-EEFA-4786-B323-B5018417E62D}" presName="Name25" presStyleLbl="parChTrans1D2" presStyleIdx="0" presStyleCnt="3"/>
      <dgm:spPr/>
      <dgm:t>
        <a:bodyPr/>
        <a:lstStyle/>
        <a:p>
          <a:endParaRPr lang="ru-RU"/>
        </a:p>
      </dgm:t>
    </dgm:pt>
    <dgm:pt modelId="{9764B5A0-3051-484D-B1FE-6374F55786E3}" type="pres">
      <dgm:prSet presAssocID="{CF50955E-EEFA-4786-B323-B5018417E62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CC7B3B2-5C5A-4622-AE57-F94FEBC0EABE}" type="pres">
      <dgm:prSet presAssocID="{25D2970B-3EF9-4A8B-B212-C48FE1F24439}" presName="Name30" presStyleCnt="0"/>
      <dgm:spPr/>
    </dgm:pt>
    <dgm:pt modelId="{8F033AEF-04F1-417D-AA7D-54154C92AA96}" type="pres">
      <dgm:prSet presAssocID="{25D2970B-3EF9-4A8B-B212-C48FE1F24439}" presName="level2Shape" presStyleLbl="node2" presStyleIdx="0" presStyleCnt="3" custLinFactY="100000" custLinFactNeighborX="3988" custLinFactNeighborY="137939"/>
      <dgm:spPr/>
      <dgm:t>
        <a:bodyPr/>
        <a:lstStyle/>
        <a:p>
          <a:endParaRPr lang="ru-RU"/>
        </a:p>
      </dgm:t>
    </dgm:pt>
    <dgm:pt modelId="{7E3DFEA4-0332-4F00-BF04-DF1F03D3280C}" type="pres">
      <dgm:prSet presAssocID="{25D2970B-3EF9-4A8B-B212-C48FE1F24439}" presName="hierChild3" presStyleCnt="0"/>
      <dgm:spPr/>
    </dgm:pt>
    <dgm:pt modelId="{2287CFC2-99EF-42C0-BF59-40455C893F26}" type="pres">
      <dgm:prSet presAssocID="{1BE0AC3C-43B0-48E7-9140-463B57E1D277}" presName="Name25" presStyleLbl="parChTrans1D2" presStyleIdx="1" presStyleCnt="3"/>
      <dgm:spPr/>
      <dgm:t>
        <a:bodyPr/>
        <a:lstStyle/>
        <a:p>
          <a:endParaRPr lang="ru-RU"/>
        </a:p>
      </dgm:t>
    </dgm:pt>
    <dgm:pt modelId="{D1123600-BCB4-43BE-8B11-5F056C04026E}" type="pres">
      <dgm:prSet presAssocID="{1BE0AC3C-43B0-48E7-9140-463B57E1D27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B6354AD-D351-43FE-AA6B-6FD8D4E68B4B}" type="pres">
      <dgm:prSet presAssocID="{911FA8EC-B6A2-44F7-B44E-0B8418BE205F}" presName="Name30" presStyleCnt="0"/>
      <dgm:spPr/>
    </dgm:pt>
    <dgm:pt modelId="{CA0C225D-459C-4D53-8B07-F883031ED804}" type="pres">
      <dgm:prSet presAssocID="{911FA8EC-B6A2-44F7-B44E-0B8418BE205F}" presName="level2Shape" presStyleLbl="node2" presStyleIdx="1" presStyleCnt="3"/>
      <dgm:spPr/>
      <dgm:t>
        <a:bodyPr/>
        <a:lstStyle/>
        <a:p>
          <a:endParaRPr lang="ru-RU"/>
        </a:p>
      </dgm:t>
    </dgm:pt>
    <dgm:pt modelId="{FE5FED12-A6AB-48BA-822C-DEE712F72B0A}" type="pres">
      <dgm:prSet presAssocID="{911FA8EC-B6A2-44F7-B44E-0B8418BE205F}" presName="hierChild3" presStyleCnt="0"/>
      <dgm:spPr/>
    </dgm:pt>
    <dgm:pt modelId="{ECD14739-FCA0-47AB-AC19-F688209F6D79}" type="pres">
      <dgm:prSet presAssocID="{DD6B5E60-6F82-4BCE-9147-BE10CCF31D29}" presName="Name25" presStyleLbl="parChTrans1D2" presStyleIdx="2" presStyleCnt="3"/>
      <dgm:spPr/>
      <dgm:t>
        <a:bodyPr/>
        <a:lstStyle/>
        <a:p>
          <a:endParaRPr lang="ru-RU"/>
        </a:p>
      </dgm:t>
    </dgm:pt>
    <dgm:pt modelId="{6A364DEB-2550-4272-BC35-73704D74C3EC}" type="pres">
      <dgm:prSet presAssocID="{DD6B5E60-6F82-4BCE-9147-BE10CCF31D2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DFA5CF7-B333-41AF-BA89-8FF27A77DFC0}" type="pres">
      <dgm:prSet presAssocID="{1B7D03DD-614B-442B-B765-9AB999E77EB3}" presName="Name30" presStyleCnt="0"/>
      <dgm:spPr/>
    </dgm:pt>
    <dgm:pt modelId="{07095C81-E6DD-4E51-B468-85A77E5D9210}" type="pres">
      <dgm:prSet presAssocID="{1B7D03DD-614B-442B-B765-9AB999E77EB3}" presName="level2Shape" presStyleLbl="node2" presStyleIdx="2" presStyleCnt="3" custLinFactY="-100000" custLinFactNeighborX="665" custLinFactNeighborY="-123515"/>
      <dgm:spPr/>
      <dgm:t>
        <a:bodyPr/>
        <a:lstStyle/>
        <a:p>
          <a:endParaRPr lang="ru-RU"/>
        </a:p>
      </dgm:t>
    </dgm:pt>
    <dgm:pt modelId="{44F7E49A-0306-488E-A125-348A994C8EDE}" type="pres">
      <dgm:prSet presAssocID="{1B7D03DD-614B-442B-B765-9AB999E77EB3}" presName="hierChild3" presStyleCnt="0"/>
      <dgm:spPr/>
    </dgm:pt>
    <dgm:pt modelId="{F2827BDD-35B5-4DB4-86B1-6E65FDBEC0D2}" type="pres">
      <dgm:prSet presAssocID="{8F59B9BB-2D60-4624-B2D2-FA921CC91BC4}" presName="bgShapesFlow" presStyleCnt="0"/>
      <dgm:spPr/>
    </dgm:pt>
  </dgm:ptLst>
  <dgm:cxnLst>
    <dgm:cxn modelId="{5A34EB22-DA08-4287-BA1A-4C94CC8FCA26}" type="presOf" srcId="{911FA8EC-B6A2-44F7-B44E-0B8418BE205F}" destId="{CA0C225D-459C-4D53-8B07-F883031ED804}" srcOrd="0" destOrd="0" presId="urn:microsoft.com/office/officeart/2005/8/layout/hierarchy5"/>
    <dgm:cxn modelId="{E2B08063-D217-4061-ADF3-392029536178}" type="presOf" srcId="{8F59B9BB-2D60-4624-B2D2-FA921CC91BC4}" destId="{8E354D99-F9F5-4908-9BB8-D60207E8380A}" srcOrd="0" destOrd="0" presId="urn:microsoft.com/office/officeart/2005/8/layout/hierarchy5"/>
    <dgm:cxn modelId="{2F94643A-A618-4A37-9E8E-F8FFCBB55863}" type="presOf" srcId="{CF50955E-EEFA-4786-B323-B5018417E62D}" destId="{8213D903-2C78-49E0-B907-3F3BD96174A2}" srcOrd="0" destOrd="0" presId="urn:microsoft.com/office/officeart/2005/8/layout/hierarchy5"/>
    <dgm:cxn modelId="{EB6DF292-9892-4D50-8731-B87A793AA2CD}" srcId="{8F59B9BB-2D60-4624-B2D2-FA921CC91BC4}" destId="{2F38B27D-2743-4A36-BB3C-19BED6236D63}" srcOrd="0" destOrd="0" parTransId="{EF4BAAEA-E305-49C1-BB97-B7B2CA0C2E9C}" sibTransId="{46450F82-8ADD-417E-A498-AACD85F3D92D}"/>
    <dgm:cxn modelId="{3681D7F9-7F05-4A8B-822B-C65DA60BA7D1}" type="presOf" srcId="{DD6B5E60-6F82-4BCE-9147-BE10CCF31D29}" destId="{6A364DEB-2550-4272-BC35-73704D74C3EC}" srcOrd="1" destOrd="0" presId="urn:microsoft.com/office/officeart/2005/8/layout/hierarchy5"/>
    <dgm:cxn modelId="{1703D5D0-88EA-4786-B774-E6ED57E83BDC}" type="presOf" srcId="{25D2970B-3EF9-4A8B-B212-C48FE1F24439}" destId="{8F033AEF-04F1-417D-AA7D-54154C92AA96}" srcOrd="0" destOrd="0" presId="urn:microsoft.com/office/officeart/2005/8/layout/hierarchy5"/>
    <dgm:cxn modelId="{5C0992C9-82E0-4967-9EBF-E62BABCA5711}" type="presOf" srcId="{2F38B27D-2743-4A36-BB3C-19BED6236D63}" destId="{8DC0427A-2087-43CF-B844-2FAB66E17670}" srcOrd="0" destOrd="0" presId="urn:microsoft.com/office/officeart/2005/8/layout/hierarchy5"/>
    <dgm:cxn modelId="{8CCC81EF-FE90-48AB-B7BE-D036D165C27E}" srcId="{2F38B27D-2743-4A36-BB3C-19BED6236D63}" destId="{911FA8EC-B6A2-44F7-B44E-0B8418BE205F}" srcOrd="1" destOrd="0" parTransId="{1BE0AC3C-43B0-48E7-9140-463B57E1D277}" sibTransId="{42F38FFC-2755-477A-AB42-BA04D778180B}"/>
    <dgm:cxn modelId="{7F6A7D7A-F5B4-45A4-80E5-CD4A569CA00B}" srcId="{2F38B27D-2743-4A36-BB3C-19BED6236D63}" destId="{1B7D03DD-614B-442B-B765-9AB999E77EB3}" srcOrd="2" destOrd="0" parTransId="{DD6B5E60-6F82-4BCE-9147-BE10CCF31D29}" sibTransId="{6273589D-685F-4107-ACA3-94B9B1437108}"/>
    <dgm:cxn modelId="{8306CE6E-493F-4E0A-9CA2-E8FF8C914E96}" type="presOf" srcId="{DD6B5E60-6F82-4BCE-9147-BE10CCF31D29}" destId="{ECD14739-FCA0-47AB-AC19-F688209F6D79}" srcOrd="0" destOrd="0" presId="urn:microsoft.com/office/officeart/2005/8/layout/hierarchy5"/>
    <dgm:cxn modelId="{65EA22AF-4400-486E-9A39-4DB0D167D9F4}" type="presOf" srcId="{1BE0AC3C-43B0-48E7-9140-463B57E1D277}" destId="{2287CFC2-99EF-42C0-BF59-40455C893F26}" srcOrd="0" destOrd="0" presId="urn:microsoft.com/office/officeart/2005/8/layout/hierarchy5"/>
    <dgm:cxn modelId="{9918C34E-44F4-4D10-9CD9-DC5FF0BE3956}" type="presOf" srcId="{1B7D03DD-614B-442B-B765-9AB999E77EB3}" destId="{07095C81-E6DD-4E51-B468-85A77E5D9210}" srcOrd="0" destOrd="0" presId="urn:microsoft.com/office/officeart/2005/8/layout/hierarchy5"/>
    <dgm:cxn modelId="{D4C02383-A411-4002-9897-59C16492B4C4}" type="presOf" srcId="{CF50955E-EEFA-4786-B323-B5018417E62D}" destId="{9764B5A0-3051-484D-B1FE-6374F55786E3}" srcOrd="1" destOrd="0" presId="urn:microsoft.com/office/officeart/2005/8/layout/hierarchy5"/>
    <dgm:cxn modelId="{94A9795E-8076-421D-82AF-FD88D4BB8368}" srcId="{2F38B27D-2743-4A36-BB3C-19BED6236D63}" destId="{25D2970B-3EF9-4A8B-B212-C48FE1F24439}" srcOrd="0" destOrd="0" parTransId="{CF50955E-EEFA-4786-B323-B5018417E62D}" sibTransId="{09CB4CA1-EBC8-4FF9-BA7B-826A7F37389D}"/>
    <dgm:cxn modelId="{8D21048C-4B2C-4DDF-86BE-FD6D2DE030BF}" type="presOf" srcId="{1BE0AC3C-43B0-48E7-9140-463B57E1D277}" destId="{D1123600-BCB4-43BE-8B11-5F056C04026E}" srcOrd="1" destOrd="0" presId="urn:microsoft.com/office/officeart/2005/8/layout/hierarchy5"/>
    <dgm:cxn modelId="{41AD803A-0C65-44A2-96DD-46B8EAA83907}" type="presParOf" srcId="{8E354D99-F9F5-4908-9BB8-D60207E8380A}" destId="{8A0E244C-20D5-4371-B939-38A5924B2619}" srcOrd="0" destOrd="0" presId="urn:microsoft.com/office/officeart/2005/8/layout/hierarchy5"/>
    <dgm:cxn modelId="{62881886-671A-41FF-8534-7F51E90F06C7}" type="presParOf" srcId="{8A0E244C-20D5-4371-B939-38A5924B2619}" destId="{DD38A3B1-227F-4570-940B-6028142DC814}" srcOrd="0" destOrd="0" presId="urn:microsoft.com/office/officeart/2005/8/layout/hierarchy5"/>
    <dgm:cxn modelId="{FE827471-8CB9-4651-89D3-B0712F19E49C}" type="presParOf" srcId="{DD38A3B1-227F-4570-940B-6028142DC814}" destId="{6F43C2A6-E379-4E80-AD91-AA75F403852C}" srcOrd="0" destOrd="0" presId="urn:microsoft.com/office/officeart/2005/8/layout/hierarchy5"/>
    <dgm:cxn modelId="{F688B4C1-2B7A-4F3C-9F36-F727467F0A9C}" type="presParOf" srcId="{6F43C2A6-E379-4E80-AD91-AA75F403852C}" destId="{8DC0427A-2087-43CF-B844-2FAB66E17670}" srcOrd="0" destOrd="0" presId="urn:microsoft.com/office/officeart/2005/8/layout/hierarchy5"/>
    <dgm:cxn modelId="{A8FB15E6-9582-4F70-A58F-C2FC57AFD5A8}" type="presParOf" srcId="{6F43C2A6-E379-4E80-AD91-AA75F403852C}" destId="{11C36CB5-FB3E-4E6B-AF83-C2E0539670F7}" srcOrd="1" destOrd="0" presId="urn:microsoft.com/office/officeart/2005/8/layout/hierarchy5"/>
    <dgm:cxn modelId="{C9EAF070-47F6-47D9-B97A-36084F20D196}" type="presParOf" srcId="{11C36CB5-FB3E-4E6B-AF83-C2E0539670F7}" destId="{8213D903-2C78-49E0-B907-3F3BD96174A2}" srcOrd="0" destOrd="0" presId="urn:microsoft.com/office/officeart/2005/8/layout/hierarchy5"/>
    <dgm:cxn modelId="{6E2A8AA9-0015-409A-B4A5-A092E4142940}" type="presParOf" srcId="{8213D903-2C78-49E0-B907-3F3BD96174A2}" destId="{9764B5A0-3051-484D-B1FE-6374F55786E3}" srcOrd="0" destOrd="0" presId="urn:microsoft.com/office/officeart/2005/8/layout/hierarchy5"/>
    <dgm:cxn modelId="{53A7028C-DEA8-4D7E-BE11-1911260C5247}" type="presParOf" srcId="{11C36CB5-FB3E-4E6B-AF83-C2E0539670F7}" destId="{0CC7B3B2-5C5A-4622-AE57-F94FEBC0EABE}" srcOrd="1" destOrd="0" presId="urn:microsoft.com/office/officeart/2005/8/layout/hierarchy5"/>
    <dgm:cxn modelId="{90C67734-BDAA-4C86-9692-5CFB27948018}" type="presParOf" srcId="{0CC7B3B2-5C5A-4622-AE57-F94FEBC0EABE}" destId="{8F033AEF-04F1-417D-AA7D-54154C92AA96}" srcOrd="0" destOrd="0" presId="urn:microsoft.com/office/officeart/2005/8/layout/hierarchy5"/>
    <dgm:cxn modelId="{F805BD1B-9257-46C4-A2EA-8EA543BC9EA5}" type="presParOf" srcId="{0CC7B3B2-5C5A-4622-AE57-F94FEBC0EABE}" destId="{7E3DFEA4-0332-4F00-BF04-DF1F03D3280C}" srcOrd="1" destOrd="0" presId="urn:microsoft.com/office/officeart/2005/8/layout/hierarchy5"/>
    <dgm:cxn modelId="{C8D0EDDF-8276-4CC6-9C60-4055B00CD5C6}" type="presParOf" srcId="{11C36CB5-FB3E-4E6B-AF83-C2E0539670F7}" destId="{2287CFC2-99EF-42C0-BF59-40455C893F26}" srcOrd="2" destOrd="0" presId="urn:microsoft.com/office/officeart/2005/8/layout/hierarchy5"/>
    <dgm:cxn modelId="{01D74844-704C-409C-B2CE-197456D0CA12}" type="presParOf" srcId="{2287CFC2-99EF-42C0-BF59-40455C893F26}" destId="{D1123600-BCB4-43BE-8B11-5F056C04026E}" srcOrd="0" destOrd="0" presId="urn:microsoft.com/office/officeart/2005/8/layout/hierarchy5"/>
    <dgm:cxn modelId="{D4FAF049-F148-4E37-A002-3BA54CD3B5AD}" type="presParOf" srcId="{11C36CB5-FB3E-4E6B-AF83-C2E0539670F7}" destId="{7B6354AD-D351-43FE-AA6B-6FD8D4E68B4B}" srcOrd="3" destOrd="0" presId="urn:microsoft.com/office/officeart/2005/8/layout/hierarchy5"/>
    <dgm:cxn modelId="{E710AFA8-30A6-40DF-B084-1756A91E42FC}" type="presParOf" srcId="{7B6354AD-D351-43FE-AA6B-6FD8D4E68B4B}" destId="{CA0C225D-459C-4D53-8B07-F883031ED804}" srcOrd="0" destOrd="0" presId="urn:microsoft.com/office/officeart/2005/8/layout/hierarchy5"/>
    <dgm:cxn modelId="{47987E14-ED81-462C-8F9D-E21C7D57CDC5}" type="presParOf" srcId="{7B6354AD-D351-43FE-AA6B-6FD8D4E68B4B}" destId="{FE5FED12-A6AB-48BA-822C-DEE712F72B0A}" srcOrd="1" destOrd="0" presId="urn:microsoft.com/office/officeart/2005/8/layout/hierarchy5"/>
    <dgm:cxn modelId="{A68DDE8F-938E-4037-B192-093B62978B56}" type="presParOf" srcId="{11C36CB5-FB3E-4E6B-AF83-C2E0539670F7}" destId="{ECD14739-FCA0-47AB-AC19-F688209F6D79}" srcOrd="4" destOrd="0" presId="urn:microsoft.com/office/officeart/2005/8/layout/hierarchy5"/>
    <dgm:cxn modelId="{1E0AA2B3-B801-4D80-9196-BB6B42E67908}" type="presParOf" srcId="{ECD14739-FCA0-47AB-AC19-F688209F6D79}" destId="{6A364DEB-2550-4272-BC35-73704D74C3EC}" srcOrd="0" destOrd="0" presId="urn:microsoft.com/office/officeart/2005/8/layout/hierarchy5"/>
    <dgm:cxn modelId="{FA879662-8FB2-4B16-8073-807A72C7BD3A}" type="presParOf" srcId="{11C36CB5-FB3E-4E6B-AF83-C2E0539670F7}" destId="{7DFA5CF7-B333-41AF-BA89-8FF27A77DFC0}" srcOrd="5" destOrd="0" presId="urn:microsoft.com/office/officeart/2005/8/layout/hierarchy5"/>
    <dgm:cxn modelId="{8359250B-5277-49EA-A55F-5973263BC9DF}" type="presParOf" srcId="{7DFA5CF7-B333-41AF-BA89-8FF27A77DFC0}" destId="{07095C81-E6DD-4E51-B468-85A77E5D9210}" srcOrd="0" destOrd="0" presId="urn:microsoft.com/office/officeart/2005/8/layout/hierarchy5"/>
    <dgm:cxn modelId="{5DD64E84-62A1-46D2-87B5-46EFD48DC89A}" type="presParOf" srcId="{7DFA5CF7-B333-41AF-BA89-8FF27A77DFC0}" destId="{44F7E49A-0306-488E-A125-348A994C8EDE}" srcOrd="1" destOrd="0" presId="urn:microsoft.com/office/officeart/2005/8/layout/hierarchy5"/>
    <dgm:cxn modelId="{9C40E9BF-F2CB-45E0-B737-792794178F44}" type="presParOf" srcId="{8E354D99-F9F5-4908-9BB8-D60207E8380A}" destId="{F2827BDD-35B5-4DB4-86B1-6E65FDBEC0D2}" srcOrd="1" destOrd="0" presId="urn:microsoft.com/office/officeart/2005/8/layout/hierarchy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5F39B5-69FF-4552-90FD-D25D822336C1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CF56FB-97B2-4821-B46E-6778B20BAB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1648" cy="1828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СОВРЕМЕННЫЕ ПЕДАГОГИЧЕСКИЕ ТЕХНОЛОГИИ ОБРАЗОВАНИЯ ДЕТЕЙ </a:t>
            </a:r>
            <a:br>
              <a:rPr lang="ru-RU" sz="4400" dirty="0" smtClean="0"/>
            </a:br>
            <a:r>
              <a:rPr lang="ru-RU" sz="4400" dirty="0" smtClean="0"/>
              <a:t>ДОШКОЛЬНОГО ВОЗРАСТА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ПЕДАГОГИЧЕСКАЯ ТЕХНОЛОГИЯ - МЕТОД ПРОЕКТОВ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Авторы: Дж. </a:t>
            </a:r>
            <a:r>
              <a:rPr lang="ru-RU" sz="3600" dirty="0" err="1" smtClean="0"/>
              <a:t>Дьюи</a:t>
            </a:r>
            <a:r>
              <a:rPr lang="ru-RU" sz="3600" dirty="0" smtClean="0"/>
              <a:t>, В. </a:t>
            </a:r>
            <a:r>
              <a:rPr lang="ru-RU" sz="3600" dirty="0" err="1" smtClean="0"/>
              <a:t>Килпатрик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Проектный метод обучения представляет собой гибкую модель организации образовательного процесса, ориентированную на творческую самореализацию личности ребенка, развитие его интеллектуальных возможностей, волевых качеств и творческих способностей в процессе выполнения творческих проектов. Творческие проекты являются средством интеграции, дифференциации и </a:t>
            </a:r>
            <a:r>
              <a:rPr lang="ru-RU" dirty="0" err="1" smtClean="0"/>
              <a:t>гуманизации</a:t>
            </a:r>
            <a:r>
              <a:rPr lang="ru-RU" dirty="0" smtClean="0"/>
              <a:t> образования, значимым средством развития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ТЕХНОЛОГИЯ РАЗВИВАЮЩЕГО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авторы: И. Г. Песталоцци, К. Д. Ушинский и др.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технологии развивающего обучения ребенку отводится роль самостоятельного субъекта, взаимодействующего с окружающей средой. Это взаимодействие включает все этапы деятельности: 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планирование и организацию, реализацию целей, анализ результатов деятельности. Развивающее обучение направлено на развитие всей целостной совокупности качеств личности.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cap="all" dirty="0" smtClean="0"/>
              <a:t>Педагогические </a:t>
            </a:r>
            <a:r>
              <a:rPr lang="ru-RU" sz="3600" b="1" dirty="0" smtClean="0"/>
              <a:t>ТЕХНОЛОГИИ ПРОГРАММЫ</a:t>
            </a:r>
            <a:r>
              <a:rPr lang="en-US" sz="3600" b="1" dirty="0" smtClean="0"/>
              <a:t> </a:t>
            </a:r>
            <a:r>
              <a:rPr lang="ru-RU" sz="3600" b="1" dirty="0" smtClean="0"/>
              <a:t>“СООБЩЕСТВО”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К.Хансен</a:t>
            </a:r>
            <a:r>
              <a:rPr lang="ru-RU" sz="3600" dirty="0" smtClean="0"/>
              <a:t>, </a:t>
            </a:r>
            <a:r>
              <a:rPr lang="ru-RU" sz="3600" dirty="0" err="1" smtClean="0"/>
              <a:t>Р.Кауфманн</a:t>
            </a:r>
            <a:r>
              <a:rPr lang="ru-RU" sz="3600" dirty="0" smtClean="0"/>
              <a:t>, К. </a:t>
            </a:r>
            <a:r>
              <a:rPr lang="ru-RU" sz="3600" dirty="0" err="1" smtClean="0"/>
              <a:t>Уолш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i="1" dirty="0" smtClean="0"/>
              <a:t>«В программе одним из центральных является принцип «сквозного» развития ребенка, то есть комплексного развития его способностей во всех областях и во всех видах детской деятельности. Принцип этот особенно адекватен специфике дошкольного возраста, в котором образование является «не предметным, а комплексным</a:t>
            </a:r>
            <a:r>
              <a:rPr lang="ru-RU" i="1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133" y="172087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ПЕДАГОГИЧЕСКАЯ ТЕХНОЛОГИЯ САМОСТОЯТЕЛЬНОЙ ИССЛЕДОВАТЕЛЬСКОЙ ДЕЯТЕЛЬНОСТИ ДЕТЕЙ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ru-RU" dirty="0" smtClean="0"/>
              <a:t>Понятие «исследовательское обучение» введено А.И. Савенковым. </a:t>
            </a:r>
            <a:r>
              <a:rPr lang="ru-RU" b="1" i="1" dirty="0" smtClean="0"/>
              <a:t>Главная цель исследовательского обучения</a:t>
            </a:r>
            <a:r>
              <a:rPr lang="ru-RU" dirty="0" smtClean="0"/>
              <a:t> -</a:t>
            </a:r>
            <a:r>
              <a:rPr lang="ru-RU" i="1" dirty="0" smtClean="0"/>
              <a:t>формирование способностей самостоятельно и творчески осваивать (и перестраивать) новые способы деятельности в любой сфере человеческой культуры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исследовательской деятельности могут быть выбраны доступные и интересные детям старшего дошкольного возраста типы исследования:</a:t>
            </a:r>
          </a:p>
          <a:p>
            <a:r>
              <a:rPr lang="ru-RU" b="1" i="1" dirty="0" smtClean="0"/>
              <a:t>-</a:t>
            </a:r>
            <a:r>
              <a:rPr lang="ru-RU" dirty="0" smtClean="0"/>
              <a:t>опыты (экспериментирование) - освоение причинно-следственных связей и отношений;</a:t>
            </a:r>
          </a:p>
          <a:p>
            <a:r>
              <a:rPr lang="ru-RU" b="1" i="1" dirty="0" smtClean="0"/>
              <a:t>-</a:t>
            </a:r>
            <a:r>
              <a:rPr lang="ru-RU" dirty="0" smtClean="0"/>
              <a:t>коллекционирование (классификационная работа) - освоение родовидовых отношений;</a:t>
            </a:r>
          </a:p>
          <a:p>
            <a:r>
              <a:rPr lang="ru-RU" b="1" i="1" dirty="0" smtClean="0"/>
              <a:t>-</a:t>
            </a:r>
            <a:r>
              <a:rPr lang="ru-RU" dirty="0" smtClean="0"/>
              <a:t>путешествие по карте - освоение пространственных схем и отношений (представления о пространстве мира);</a:t>
            </a:r>
          </a:p>
          <a:p>
            <a:r>
              <a:rPr lang="ru-RU" b="1" i="1" dirty="0" smtClean="0"/>
              <a:t>-</a:t>
            </a:r>
            <a:r>
              <a:rPr lang="ru-RU" dirty="0" smtClean="0"/>
              <a:t>путешествие по «реке времени» - освоение временных отношений (представления об историческом времени - от прошлого к настоящему).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 smtClean="0"/>
              <a:t>ПЕДАГОГИЧЕСКАЯ Технология детского экспериментирования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эксперимент </a:t>
            </a:r>
            <a:r>
              <a:rPr lang="ru-RU" dirty="0" smtClean="0"/>
              <a:t>понимается нами как долгосрочная практическая деятельность, которая имеет несколько этапов, более объемная по содержанию, в то время как опыт является деятельностью, обеспечивающей быстрое получение результата, подтверждение или же опровержение гипотезы.</a:t>
            </a:r>
          </a:p>
          <a:p>
            <a:r>
              <a:rPr lang="ru-RU" b="1" i="1" dirty="0" smtClean="0"/>
              <a:t>Технологию детского экспериментирования</a:t>
            </a:r>
            <a:r>
              <a:rPr lang="ru-RU" dirty="0" smtClean="0"/>
              <a:t>  в ДОУ можно представить как </a:t>
            </a:r>
            <a:r>
              <a:rPr lang="ru-RU" i="1" dirty="0" smtClean="0"/>
              <a:t>способ организации педагогического процесса, основанный на взаимодействии педагога и воспитанника, способ взаимодействия с окружающей средой, поэтапная практическая деятельность по достижению  поставленной цели и подтверждения гипотезы эксперимента или опыта.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Алгоритм деятельности взрослого и детей «Экспериментирование»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err="1" smtClean="0"/>
              <a:t>Целеполагание</a:t>
            </a:r>
            <a:r>
              <a:rPr lang="ru-RU" sz="3200" dirty="0" smtClean="0"/>
              <a:t> (узнать…)</a:t>
            </a:r>
          </a:p>
          <a:p>
            <a:r>
              <a:rPr lang="ru-RU" sz="3200" dirty="0" smtClean="0"/>
              <a:t>Выдвижение гипотезы</a:t>
            </a:r>
          </a:p>
          <a:p>
            <a:r>
              <a:rPr lang="ru-RU" sz="3200" dirty="0" smtClean="0"/>
              <a:t>Планирование деятельности по проверке гипотезы</a:t>
            </a:r>
          </a:p>
          <a:p>
            <a:r>
              <a:rPr lang="ru-RU" sz="3200" dirty="0" smtClean="0"/>
              <a:t>Осуществление эксперимента</a:t>
            </a:r>
          </a:p>
          <a:p>
            <a:r>
              <a:rPr lang="ru-RU" sz="3200" dirty="0" smtClean="0"/>
              <a:t>Наблюдение за преобразованием объекта</a:t>
            </a:r>
          </a:p>
          <a:p>
            <a:r>
              <a:rPr lang="ru-RU" sz="3200" dirty="0" smtClean="0"/>
              <a:t>Фиксация преобразований объекта</a:t>
            </a:r>
          </a:p>
          <a:p>
            <a:r>
              <a:rPr lang="ru-RU" sz="3200" dirty="0" smtClean="0"/>
              <a:t>Выводы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ИГРОВЫЕ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- </a:t>
            </a:r>
            <a:r>
              <a:rPr lang="ru-RU" b="1" i="1" dirty="0" smtClean="0"/>
              <a:t>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Игровые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Понятие «</a:t>
            </a:r>
            <a:r>
              <a:rPr lang="ru-RU" b="1" i="1" dirty="0" smtClean="0"/>
              <a:t>игровые педагогические технологии</a:t>
            </a:r>
            <a:r>
              <a:rPr lang="ru-RU" dirty="0" smtClean="0"/>
              <a:t>» включает достаточно обширную группу методов и приемов организации педагогического процесса в форме различных </a:t>
            </a:r>
            <a:r>
              <a:rPr lang="ru-RU" i="1" dirty="0" smtClean="0"/>
              <a:t>педагогических игр.</a:t>
            </a:r>
            <a:endParaRPr lang="ru-RU" dirty="0" smtClean="0"/>
          </a:p>
          <a:p>
            <a:r>
              <a:rPr lang="ru-RU" dirty="0" smtClean="0"/>
              <a:t>В отличие от игр вообще </a:t>
            </a:r>
            <a:r>
              <a:rPr lang="ru-RU" i="1" dirty="0" smtClean="0"/>
              <a:t>педагогическая игра обладает существенным признаком -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познавательной направленностью.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Место и роль игровой технологии в образовательном процессе, сочетание элементов игры и обучения во многом зависят от понимания педагогом функций и классификации педагогических игр.</a:t>
            </a:r>
          </a:p>
          <a:p>
            <a:pPr>
              <a:buNone/>
            </a:pPr>
            <a:r>
              <a:rPr lang="ru-RU" b="1" dirty="0" smtClean="0"/>
              <a:t>По виду деятельности </a:t>
            </a:r>
          </a:p>
          <a:p>
            <a:r>
              <a:rPr lang="ru-RU" dirty="0" smtClean="0"/>
              <a:t>физические (двигательные), </a:t>
            </a:r>
          </a:p>
          <a:p>
            <a:r>
              <a:rPr lang="ru-RU" dirty="0" smtClean="0"/>
              <a:t>интеллектуальные (умственные), </a:t>
            </a:r>
          </a:p>
          <a:p>
            <a:r>
              <a:rPr lang="ru-RU" dirty="0" smtClean="0"/>
              <a:t>трудовые, </a:t>
            </a:r>
          </a:p>
          <a:p>
            <a:r>
              <a:rPr lang="ru-RU" dirty="0" smtClean="0"/>
              <a:t>социальные и психологические.</a:t>
            </a:r>
          </a:p>
          <a:p>
            <a:pPr>
              <a:buNone/>
            </a:pPr>
            <a:r>
              <a:rPr lang="ru-RU" b="1" dirty="0" smtClean="0"/>
              <a:t>По характеру педагогического процесса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 обучающие, тренировочные, контролирующие и обобщающие;</a:t>
            </a:r>
          </a:p>
          <a:p>
            <a:r>
              <a:rPr lang="ru-RU" dirty="0" smtClean="0"/>
              <a:t>б) познавательные, воспитательные, развивающие;</a:t>
            </a:r>
          </a:p>
          <a:p>
            <a:r>
              <a:rPr lang="ru-RU" dirty="0" smtClean="0"/>
              <a:t>в) репродуктивные, продуктивные, творческие;</a:t>
            </a:r>
          </a:p>
          <a:p>
            <a:r>
              <a:rPr lang="ru-RU" dirty="0" smtClean="0"/>
              <a:t>г) коммуникативные, диагностические,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, психотехнические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СОВРЕМЕННЫЕ ПЕДАГОГИЧЕСКИЕ ТЕХНОЛОГИИ ОБРАЗОВАНИЯ ДЕТЕЙ </a:t>
            </a:r>
            <a:br>
              <a:rPr lang="ru-RU" sz="3200" dirty="0" smtClean="0"/>
            </a:br>
            <a:r>
              <a:rPr lang="ru-RU" sz="3200" dirty="0" smtClean="0"/>
              <a:t>ДОШКОЛЬНОГО ВОЗРАСТА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По характеру игровой методики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предметные, сюжетные, ролевые, деловые, имитационные, игры-драматизации. </a:t>
            </a:r>
          </a:p>
          <a:p>
            <a:pPr>
              <a:buNone/>
            </a:pPr>
            <a:r>
              <a:rPr lang="ru-RU" b="1" dirty="0" smtClean="0"/>
              <a:t>По предметной области </a:t>
            </a:r>
            <a:r>
              <a:rPr lang="ru-RU" dirty="0" smtClean="0"/>
              <a:t>выделяются игры по всем направлениям развития детей дошкольного возраста.</a:t>
            </a:r>
          </a:p>
          <a:p>
            <a:pPr>
              <a:buNone/>
            </a:pPr>
            <a:r>
              <a:rPr lang="ru-RU" b="1" dirty="0" smtClean="0"/>
              <a:t>Специфику игровой технологии </a:t>
            </a:r>
            <a:r>
              <a:rPr lang="ru-RU" dirty="0" smtClean="0"/>
              <a:t>в значительной степени определяет </a:t>
            </a:r>
            <a:r>
              <a:rPr lang="ru-RU" b="1" dirty="0" smtClean="0"/>
              <a:t>игровая среда: </a:t>
            </a:r>
            <a:r>
              <a:rPr lang="ru-RU" dirty="0" smtClean="0"/>
              <a:t>различают игры с предметами и без предметов, настольные, комнатные, уличные, на местности, компьютерные и с ТСО, а также с различными средствами передвижения.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589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/>
              <a:t>педагогическая Технология развивающих игр Б.П.Никитина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Каждая игра представляет собой набор задач, которые ребенок решает с помощью кубиков, кирпичиков, квадратов из картона или пластика, деталей из конструктора-механика.</a:t>
            </a:r>
          </a:p>
          <a:p>
            <a:r>
              <a:rPr lang="ru-RU" dirty="0" smtClean="0"/>
              <a:t>Задачи имеют очень широкий диапазон трудностей: от доступных иногда двух-трех летнему малышу до непосильных среднему взрослому.</a:t>
            </a:r>
          </a:p>
          <a:p>
            <a:r>
              <a:rPr lang="ru-RU" dirty="0" smtClean="0"/>
              <a:t>Решение задачи предстает перед ребенком не в абстрактной форме ответа логической задачи, а в виде рисунка, узора или сооружения из кубиков, деталей конструктора, т. е. в виде видимых и осязаемых вещей. Это позволяет сопоставлять наглядно «задание» с «решением» и самому проверить точность выполнения задания.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15286" cy="2928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all" dirty="0" smtClean="0"/>
              <a:t>Технология  интенсивного развития интеллектуальных способностей детей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all" dirty="0" smtClean="0"/>
              <a:t>дошкольного возраста «Сказочные лабиринты игры»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Авторы: </a:t>
            </a:r>
            <a:r>
              <a:rPr lang="ru-RU" sz="2800" dirty="0" err="1" smtClean="0"/>
              <a:t>В.В.Воскобович</a:t>
            </a:r>
            <a:r>
              <a:rPr lang="ru-RU" sz="2800" dirty="0" smtClean="0"/>
              <a:t>, Т.Г. </a:t>
            </a:r>
            <a:r>
              <a:rPr lang="ru-RU" sz="2800" dirty="0" err="1" smtClean="0"/>
              <a:t>Харько</a:t>
            </a:r>
            <a:r>
              <a:rPr lang="ru-RU" sz="2800" dirty="0" smtClean="0"/>
              <a:t>, </a:t>
            </a:r>
            <a:r>
              <a:rPr lang="ru-RU" sz="2800" dirty="0" err="1" smtClean="0"/>
              <a:t>Т.И.Балацкая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/>
          <a:lstStyle/>
          <a:p>
            <a:r>
              <a:rPr lang="ru-RU" dirty="0" smtClean="0"/>
              <a:t>В основу технологии положена идея направленности интеллектуально-игровой деятельности дошкольников на результат, который достигается при решении проблемных и творческих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829576" cy="1561360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en-US" sz="3600" b="1" dirty="0" smtClean="0"/>
              <a:t> </a:t>
            </a:r>
            <a:r>
              <a:rPr lang="ru-RU" sz="3600" b="1" cap="all" dirty="0" smtClean="0"/>
              <a:t>педагогическая технология </a:t>
            </a:r>
            <a:r>
              <a:rPr lang="en-US" sz="3600" b="1" cap="all" dirty="0" smtClean="0"/>
              <a:t> </a:t>
            </a:r>
            <a:r>
              <a:rPr lang="ru-RU" sz="3600" b="1" cap="all" dirty="0" smtClean="0"/>
              <a:t>“Блоки</a:t>
            </a:r>
            <a:r>
              <a:rPr lang="en-US" sz="3600" b="1" cap="all" dirty="0" smtClean="0"/>
              <a:t>  </a:t>
            </a:r>
            <a:r>
              <a:rPr lang="ru-RU" sz="3600" b="1" cap="all" dirty="0" err="1" smtClean="0"/>
              <a:t>Дьенеша</a:t>
            </a:r>
            <a:r>
              <a:rPr lang="ru-RU" sz="3600" b="1" cap="all" dirty="0" smtClean="0"/>
              <a:t>”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процессе разнообразных действий с логическими блоками (разбиение, выкладывание по определенным правилам, перестроение и др.) дети овладевают различными мыслительными умениями, важными как в плане </a:t>
            </a:r>
            <a:r>
              <a:rPr lang="ru-RU" dirty="0" err="1" smtClean="0"/>
              <a:t>предматематической</a:t>
            </a:r>
            <a:r>
              <a:rPr lang="ru-RU" dirty="0" smtClean="0"/>
              <a:t> подготовки, так и с точки зрения общего интеллектуального развития. В специально разработанных играх и упражнениях с блоками у малышей развиваются элементарные навыки алгоритмической культуры мышления, способность производить действия в уме. С помощью логических блоков дети тренируют внимание, память, восприятие.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cap="all" dirty="0" smtClean="0"/>
              <a:t>педагогическая Технология “Палочки</a:t>
            </a:r>
            <a:r>
              <a:rPr lang="en-US" sz="3600" b="1" cap="all" dirty="0" smtClean="0"/>
              <a:t>  </a:t>
            </a:r>
            <a:r>
              <a:rPr lang="ru-RU" sz="3600" b="1" cap="all" dirty="0" err="1" smtClean="0"/>
              <a:t>Кюизенера</a:t>
            </a:r>
            <a:r>
              <a:rPr lang="ru-RU" sz="3600" b="1" cap="all" dirty="0" smtClean="0"/>
              <a:t>”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Автор бельгийский математик </a:t>
            </a:r>
            <a:r>
              <a:rPr lang="en-US" b="1" dirty="0" smtClean="0"/>
              <a:t>X</a:t>
            </a:r>
            <a:r>
              <a:rPr lang="ru-RU" b="1" dirty="0" smtClean="0"/>
              <a:t>. </a:t>
            </a:r>
            <a:r>
              <a:rPr lang="ru-RU" b="1" dirty="0" err="1" smtClean="0"/>
              <a:t>Кюизенер</a:t>
            </a:r>
            <a:endParaRPr lang="ru-RU" b="1" dirty="0" smtClean="0"/>
          </a:p>
          <a:p>
            <a:r>
              <a:rPr lang="en-US" dirty="0" smtClean="0"/>
              <a:t> </a:t>
            </a:r>
            <a:r>
              <a:rPr lang="ru-RU" dirty="0" smtClean="0"/>
              <a:t>Палочки</a:t>
            </a:r>
            <a:r>
              <a:rPr lang="en-US" dirty="0" smtClean="0"/>
              <a:t> </a:t>
            </a:r>
            <a:r>
              <a:rPr lang="ru-RU" dirty="0" err="1" smtClean="0"/>
              <a:t>Кюизенера</a:t>
            </a:r>
            <a:r>
              <a:rPr lang="en-US" dirty="0" smtClean="0"/>
              <a:t> </a:t>
            </a:r>
            <a:r>
              <a:rPr lang="ru-RU" dirty="0" smtClean="0"/>
              <a:t> называют еще цветными палочками, цветными числами.</a:t>
            </a:r>
          </a:p>
          <a:p>
            <a:r>
              <a:rPr lang="ru-RU" dirty="0" smtClean="0"/>
              <a:t>Основные особенности этого дидактического материала - абстрактность, универсальность, высокая эффективность. </a:t>
            </a:r>
            <a:r>
              <a:rPr lang="en-US" dirty="0" smtClean="0"/>
              <a:t> </a:t>
            </a:r>
            <a:r>
              <a:rPr lang="ru-RU" dirty="0" smtClean="0"/>
              <a:t>Палочки</a:t>
            </a:r>
            <a:r>
              <a:rPr lang="en-US" dirty="0" smtClean="0"/>
              <a:t>  </a:t>
            </a:r>
            <a:r>
              <a:rPr lang="ru-RU" dirty="0" err="1" smtClean="0"/>
              <a:t>Кюизенера</a:t>
            </a:r>
            <a:r>
              <a:rPr lang="en-US" dirty="0" smtClean="0"/>
              <a:t> </a:t>
            </a:r>
            <a:r>
              <a:rPr lang="ru-RU" dirty="0" smtClean="0"/>
              <a:t> в наибольшей мере отвечают монографическому методу обучения числу </a:t>
            </a:r>
            <a:r>
              <a:rPr lang="en-US" dirty="0" smtClean="0"/>
              <a:t> </a:t>
            </a:r>
            <a:r>
              <a:rPr lang="ru-RU" dirty="0" smtClean="0"/>
              <a:t>и</a:t>
            </a:r>
            <a:r>
              <a:rPr lang="en-US" dirty="0" smtClean="0"/>
              <a:t> </a:t>
            </a:r>
            <a:r>
              <a:rPr lang="ru-RU" dirty="0" smtClean="0"/>
              <a:t> счету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Педагогическая </a:t>
            </a:r>
            <a:r>
              <a:rPr lang="ru-RU" b="1" dirty="0" smtClean="0"/>
              <a:t>ТЕХНОЛОГИЯ ТРЕНИНГА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Основной целью</a:t>
            </a:r>
            <a:r>
              <a:rPr lang="ru-RU" dirty="0" smtClean="0"/>
              <a:t> технологии тренинга, является оказание психологической поддержки дошкольникам в процессе целенаправленного организованного группового взаимодействия.  </a:t>
            </a:r>
          </a:p>
          <a:p>
            <a:r>
              <a:rPr lang="ru-RU" dirty="0" smtClean="0"/>
              <a:t>в условиях ДОУ не всегда рациональна индивидуальная работа, основной упор необходимо делать на групповую работу с детьми, в которой учитывается специфика детей, имеющих выраженные нарушения психологического здоровья (агрессивность, тревожность, отрицательная самооценка, конфликтность, замкнутость). При этом нужно иметь в виду, что ведущим групповых занятий может быть не только психолог, но и воспитатель.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Общая цель социально-психологического тренинга конкретизируется в </a:t>
            </a:r>
            <a:r>
              <a:rPr lang="ru-RU" b="1" i="1" dirty="0" smtClean="0"/>
              <a:t>частных задачах:</a:t>
            </a:r>
            <a:endParaRPr lang="ru-RU" dirty="0" smtClean="0"/>
          </a:p>
          <a:p>
            <a:pPr lvl="0"/>
            <a:r>
              <a:rPr lang="ru-RU" dirty="0" smtClean="0"/>
              <a:t>овладение определенными знаниями;</a:t>
            </a:r>
          </a:p>
          <a:p>
            <a:pPr lvl="0"/>
            <a:r>
              <a:rPr lang="ru-RU" dirty="0" smtClean="0"/>
              <a:t>развитие способности адекватного и наиболее полного познания себя и других людей;</a:t>
            </a:r>
          </a:p>
          <a:p>
            <a:pPr lvl="0"/>
            <a:r>
              <a:rPr lang="ru-RU" dirty="0" smtClean="0"/>
              <a:t>диагностика и коррекция личностных качеств и умений, снятие барьеров, мешающих реальным и продуктивным действиям;</a:t>
            </a:r>
          </a:p>
          <a:p>
            <a:pPr lvl="0"/>
            <a:r>
              <a:rPr lang="ru-RU" dirty="0" smtClean="0"/>
              <a:t>формирование социально-коммуникативной компетентности, развитие способности эффективно взаимодействовать с окружающими;</a:t>
            </a:r>
          </a:p>
          <a:p>
            <a:pPr lvl="0"/>
            <a:r>
              <a:rPr lang="ru-RU" dirty="0" smtClean="0"/>
              <a:t>обучение рефлексивным умениям;</a:t>
            </a:r>
          </a:p>
          <a:p>
            <a:pPr lvl="0"/>
            <a:r>
              <a:rPr lang="ru-RU" dirty="0" smtClean="0"/>
              <a:t>стимулирование потребности в саморазвитии.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ПЕДАГОГИЧЕСКИЕ ТЕХНОЛОГИИ ОБУЧЕНИЯ </a:t>
            </a:r>
            <a:r>
              <a:rPr lang="ru-RU" sz="4000" b="1" cap="all" dirty="0" smtClean="0"/>
              <a:t>и развития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дидактической системе знаний ребенку должны предъявляться и использоваться не только сами знания, но и наиболее </a:t>
            </a:r>
            <a:r>
              <a:rPr lang="ru-RU" b="1" i="1" dirty="0" smtClean="0"/>
              <a:t>эффективные общие методы овладения и применения знаний.</a:t>
            </a:r>
          </a:p>
          <a:p>
            <a:r>
              <a:rPr lang="ru-RU" dirty="0" smtClean="0"/>
              <a:t>Оптимизация расположения частей учебного материала на основе интеграции, логики взаимосвязей, акцентов содержания составляет сущность </a:t>
            </a:r>
            <a:r>
              <a:rPr lang="ru-RU" b="1" i="1" dirty="0" smtClean="0"/>
              <a:t>педагогических технологий обучения и развития детей дошкольного возраста.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61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4181484"/>
          </a:xfrm>
        </p:spPr>
        <p:txBody>
          <a:bodyPr/>
          <a:lstStyle/>
          <a:p>
            <a:r>
              <a:rPr lang="ru-RU" b="1" dirty="0" smtClean="0"/>
              <a:t>Основоположниками </a:t>
            </a:r>
            <a:r>
              <a:rPr lang="ru-RU" b="1" i="1" dirty="0" err="1" smtClean="0"/>
              <a:t>деятельностной</a:t>
            </a:r>
            <a:r>
              <a:rPr lang="ru-RU" b="1" i="1" dirty="0" smtClean="0"/>
              <a:t> теории ученья</a:t>
            </a:r>
            <a:r>
              <a:rPr lang="ru-RU" b="1" dirty="0" smtClean="0"/>
              <a:t> были:</a:t>
            </a:r>
          </a:p>
          <a:p>
            <a:r>
              <a:rPr lang="ru-RU" dirty="0" smtClean="0"/>
              <a:t>Л.С. Выговский,</a:t>
            </a:r>
          </a:p>
          <a:p>
            <a:r>
              <a:rPr lang="ru-RU" dirty="0" smtClean="0"/>
              <a:t> С.Л. Рубинштейн, </a:t>
            </a:r>
          </a:p>
          <a:p>
            <a:r>
              <a:rPr lang="ru-RU" dirty="0" smtClean="0"/>
              <a:t>А.Н. Леонтьев, </a:t>
            </a:r>
          </a:p>
          <a:p>
            <a:r>
              <a:rPr lang="ru-RU" dirty="0" smtClean="0"/>
              <a:t>П.Я. Гальперин, </a:t>
            </a:r>
          </a:p>
          <a:p>
            <a:r>
              <a:rPr lang="ru-RU" dirty="0" err="1" smtClean="0"/>
              <a:t>Д.Б.Эльконин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В.В. Давыдов и др. 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00042"/>
            <a:ext cx="8229600" cy="1857388"/>
          </a:xfrm>
          <a:prstGeom prst="rect">
            <a:avLst/>
          </a:prstGeom>
        </p:spPr>
        <p:txBody>
          <a:bodyPr vert="horz" lIns="0" rIns="0" bIns="0" anchor="b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ПЕДАГОГИЧЕСКИЕ ТЕХНОЛОГИИ НА ОСНОВЕ </a:t>
            </a:r>
            <a:r>
              <a:rPr kumimoji="0" lang="ru-RU" sz="7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7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ДЕЯТЕЛЬНОСТНОГО ПОДХОДА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/>
              <a:t>педагогическая </a:t>
            </a:r>
            <a:r>
              <a:rPr lang="ru-RU" sz="2800" b="1" dirty="0" smtClean="0"/>
              <a:t>ТЕХНОЛОГИЯ ЭКОЛОГИЧЕСКОГО ОБРАЗОВАНИЯ ДЕТЕЙ ДОШКОЛЬНОГО ВОЗРАСТА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</a:t>
            </a:r>
            <a:r>
              <a:rPr lang="ru-RU" b="1" i="1" dirty="0" smtClean="0"/>
              <a:t>технологии экологического образования детей дошкольного возраста </a:t>
            </a:r>
            <a:r>
              <a:rPr lang="ru-RU" dirty="0" smtClean="0"/>
              <a:t>положена мысль о том, что ребенок познает окружающий мир через различные специфические для каждого конкретного возраста виды деятельности, которые формируют психику ребенка.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dirty="0" smtClean="0"/>
              <a:t>Технология экологического образования детей дошкольного возраста направлена на комплексное решение </a:t>
            </a:r>
            <a:r>
              <a:rPr lang="ru-RU" b="1" i="1" dirty="0" smtClean="0"/>
              <a:t>задач</a:t>
            </a:r>
            <a:r>
              <a:rPr lang="ru-RU" dirty="0" smtClean="0"/>
              <a:t> экологического образования дошкольников через </a:t>
            </a:r>
            <a:r>
              <a:rPr lang="ru-RU" i="1" dirty="0" err="1" smtClean="0"/>
              <a:t>экологизацию</a:t>
            </a:r>
            <a:r>
              <a:rPr lang="ru-RU" i="1" dirty="0" smtClean="0"/>
              <a:t> </a:t>
            </a:r>
            <a:r>
              <a:rPr lang="ru-RU" dirty="0" smtClean="0"/>
              <a:t>различных видов детской деятельности и </a:t>
            </a:r>
            <a:r>
              <a:rPr lang="ru-RU" i="1" dirty="0" err="1" smtClean="0"/>
              <a:t>экологизацию</a:t>
            </a:r>
            <a:r>
              <a:rPr lang="ru-RU" i="1" dirty="0" smtClean="0"/>
              <a:t> </a:t>
            </a:r>
            <a:r>
              <a:rPr lang="ru-RU" dirty="0" smtClean="0"/>
              <a:t>развивающей предметной среды, а также на  формирование интегративных качеств детей дошкольного возраста в процессе разнообразных видов деятельности дошкольников экологического содержания. </a:t>
            </a:r>
          </a:p>
          <a:p>
            <a:r>
              <a:rPr lang="ru-RU" dirty="0" smtClean="0"/>
              <a:t>Под </a:t>
            </a:r>
            <a:r>
              <a:rPr lang="ru-RU" i="1" dirty="0" err="1" smtClean="0"/>
              <a:t>экологизацией</a:t>
            </a:r>
            <a:r>
              <a:rPr lang="ru-RU" dirty="0" smtClean="0"/>
              <a:t> деятельности дошкольника понимается обогащение ее содержания за счет экологического компонента.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ПЕДАГОГИЧЕСКАЯ ТЕХНОЛОГИЯ, ОСНОВАННАЯ НА ТРИЗ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(ТЕОРИИ РЕШЕНИЯ ИЗОБРЕТАТЕЛЬСКИХ ЗАДАЧ)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путей и средств  формирования ключевых компетентностей у детей - актуальная    проблема    сегодняшнего дня   для   многих  педагогов. </a:t>
            </a:r>
          </a:p>
          <a:p>
            <a:r>
              <a:rPr lang="ru-RU" dirty="0" smtClean="0"/>
              <a:t>Одной из технологий, которые  могут быть использованы педагогами в ходе формирования  ключевых компетентностей детей дошкольного возраста, является </a:t>
            </a:r>
            <a:r>
              <a:rPr lang="ru-RU" b="1" i="1" dirty="0" smtClean="0"/>
              <a:t>педагогическая технология, основанная на ТРИЗ (теории решения изобретательских задач).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Концептуальная основа </a:t>
            </a:r>
            <a:r>
              <a:rPr lang="ru-RU" sz="2400" dirty="0" smtClean="0"/>
              <a:t>педагогической технологии, основанной на  </a:t>
            </a:r>
            <a:r>
              <a:rPr lang="ru-RU" sz="2400" dirty="0" smtClean="0"/>
              <a:t>следующих </a:t>
            </a:r>
            <a:r>
              <a:rPr lang="ru-RU" sz="2400" dirty="0" err="1" smtClean="0"/>
              <a:t>психолого-педагогическиех</a:t>
            </a:r>
            <a:r>
              <a:rPr lang="ru-RU" sz="2400" dirty="0" smtClean="0"/>
              <a:t> теориях </a:t>
            </a:r>
            <a:r>
              <a:rPr lang="ru-RU" sz="2400" dirty="0" smtClean="0"/>
              <a:t>и </a:t>
            </a:r>
            <a:r>
              <a:rPr lang="ru-RU" sz="2400" dirty="0" smtClean="0"/>
              <a:t>положениях: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/>
              <a:t>Положение теории творчества Я.А. Пономарева</a:t>
            </a:r>
            <a:r>
              <a:rPr lang="ru-RU" sz="2400" dirty="0" smtClean="0"/>
              <a:t>: творческие способности существуют  параллельно и независимо  от общих  и  специальных  способностей.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/>
              <a:t>Теоретические положения Н.Е. </a:t>
            </a:r>
            <a:r>
              <a:rPr lang="ru-RU" sz="2400" b="1" i="1" dirty="0" err="1" smtClean="0"/>
              <a:t>Вераксы</a:t>
            </a:r>
            <a:r>
              <a:rPr lang="ru-RU" sz="2400" dirty="0" smtClean="0"/>
              <a:t> о развитии основ диалектического мышления дошкольников.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/>
              <a:t>Теоретические положения ТРИЗ Г.С. </a:t>
            </a:r>
            <a:r>
              <a:rPr lang="ru-RU" sz="2400" b="1" i="1" dirty="0" err="1" smtClean="0"/>
              <a:t>Альтшуллера</a:t>
            </a:r>
            <a:r>
              <a:rPr lang="ru-RU" sz="2400" b="1" i="1" dirty="0" smtClean="0"/>
              <a:t>: 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Теория ТРИЗ - катализатор творческого решения проблем.</a:t>
            </a:r>
          </a:p>
          <a:p>
            <a:pPr lvl="0">
              <a:buNone/>
            </a:pPr>
            <a:r>
              <a:rPr lang="ru-RU" sz="2400" dirty="0" smtClean="0"/>
              <a:t>Творческими способностями наделен каждый (изобретать могут все).</a:t>
            </a:r>
          </a:p>
          <a:p>
            <a:pPr lvl="0">
              <a:buNone/>
            </a:pPr>
            <a:r>
              <a:rPr lang="ru-RU" sz="2400" dirty="0" smtClean="0"/>
              <a:t>Творчеству, как любой деятельности, можно учиться.</a:t>
            </a:r>
          </a:p>
          <a:p>
            <a:pPr lvl="0">
              <a:buNone/>
            </a:pPr>
            <a:r>
              <a:rPr lang="ru-RU" sz="2400" dirty="0" smtClean="0"/>
              <a:t>Необходимо включить  доступные детям типы проблем, характерные для  данной </a:t>
            </a:r>
            <a:r>
              <a:rPr lang="ru-RU" sz="2400" dirty="0" smtClean="0"/>
              <a:t> сферы  </a:t>
            </a:r>
            <a:r>
              <a:rPr lang="ru-RU" sz="2400" dirty="0" smtClean="0"/>
              <a:t>науки или практики и научить применять алгоритмы при их решении.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ПЕДАГОГИЧЕСКАЯ ТЕХНОЛОГИЯ ФОРМИРОВАНИЯ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ОСНОВ БЕЗОПАСНОЙ ЖИЗНЕДЕЯТЕЛЬНОСТИ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Педагогическая технология формирования основ безопасной жизнедеятельности относится к социально-воспитательным технологиям – это группа социальных технологий, ориентированных на осуществление важнейшей функции общества – </a:t>
            </a:r>
            <a:r>
              <a:rPr lang="ru-RU" b="1" i="1" dirty="0" smtClean="0"/>
              <a:t>подготовку</a:t>
            </a:r>
            <a:r>
              <a:rPr lang="ru-RU" dirty="0" smtClean="0"/>
              <a:t> подрастающего поколения </a:t>
            </a:r>
            <a:r>
              <a:rPr lang="ru-RU" b="1" i="1" dirty="0" smtClean="0"/>
              <a:t>к включению в общественную жизнь,</a:t>
            </a:r>
            <a:r>
              <a:rPr lang="ru-RU" dirty="0" smtClean="0"/>
              <a:t> к нормальному функционированию в обществе.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ОБЖ базируется на «триаде» системы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содержании ОБЖ выявляются причины, порождающие нарушение гармонии взаимодействия составляющих системы «Природа – Человек – Общество».</a:t>
            </a:r>
          </a:p>
          <a:p>
            <a:r>
              <a:rPr lang="ru-RU" dirty="0" smtClean="0"/>
              <a:t>Особое внимание уделяется формированию основ здорового образа жизни безопасности «Природа – Человек – Общество» </a:t>
            </a:r>
            <a:endParaRPr lang="ru-RU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2"/>
          <p:cNvGrpSpPr>
            <a:grpSpLocks noChangeAspect="1"/>
          </p:cNvGrpSpPr>
          <p:nvPr/>
        </p:nvGrpSpPr>
        <p:grpSpPr bwMode="auto">
          <a:xfrm>
            <a:off x="1142976" y="928670"/>
            <a:ext cx="7031540" cy="2286016"/>
            <a:chOff x="2550" y="5997"/>
            <a:chExt cx="7200" cy="2835"/>
          </a:xfrm>
        </p:grpSpPr>
        <p:sp>
          <p:nvSpPr>
            <p:cNvPr id="4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50" y="5997"/>
              <a:ext cx="7200" cy="2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Oval 14"/>
            <p:cNvSpPr>
              <a:spLocks noChangeArrowheads="1"/>
            </p:cNvSpPr>
            <p:nvPr/>
          </p:nvSpPr>
          <p:spPr bwMode="auto">
            <a:xfrm>
              <a:off x="4995" y="6267"/>
              <a:ext cx="1766" cy="6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человек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3908" y="7347"/>
              <a:ext cx="1769" cy="6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природа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16"/>
            <p:cNvSpPr>
              <a:spLocks noChangeArrowheads="1"/>
            </p:cNvSpPr>
            <p:nvPr/>
          </p:nvSpPr>
          <p:spPr bwMode="auto">
            <a:xfrm>
              <a:off x="6218" y="7347"/>
              <a:ext cx="1765" cy="6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общество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 rot="-8013969">
              <a:off x="4129" y="6181"/>
              <a:ext cx="500" cy="1211"/>
            </a:xfrm>
            <a:prstGeom prst="curvedLeftArrow">
              <a:avLst>
                <a:gd name="adj1" fmla="val 48440"/>
                <a:gd name="adj2" fmla="val 9688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 rot="-2042067">
              <a:off x="7169" y="6267"/>
              <a:ext cx="503" cy="1205"/>
            </a:xfrm>
            <a:prstGeom prst="curvedLeftArrow">
              <a:avLst>
                <a:gd name="adj1" fmla="val 47913"/>
                <a:gd name="adj2" fmla="val 95825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19"/>
            <p:cNvSpPr>
              <a:spLocks noChangeArrowheads="1"/>
            </p:cNvSpPr>
            <p:nvPr/>
          </p:nvSpPr>
          <p:spPr bwMode="auto">
            <a:xfrm rot="5400000">
              <a:off x="5691" y="7733"/>
              <a:ext cx="500" cy="1347"/>
            </a:xfrm>
            <a:prstGeom prst="curvedLeftArrow">
              <a:avLst>
                <a:gd name="adj1" fmla="val 53880"/>
                <a:gd name="adj2" fmla="val 10776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r>
              <a:rPr lang="ru-RU" dirty="0" smtClean="0"/>
              <a:t>Реализация технологии формирования основ безопасной жизнедеятельности предполагает применение разнообразных </a:t>
            </a:r>
            <a:r>
              <a:rPr lang="ru-RU" b="1" i="1" dirty="0" smtClean="0"/>
              <a:t>форм и методов работы с детьми.</a:t>
            </a:r>
            <a:r>
              <a:rPr lang="ru-RU" dirty="0" smtClean="0"/>
              <a:t> Сочетание познавательных занятий с совместной образовательной деятельностью воспитателя и детей в режимных моментах, также с созданием условий для их самостоятельной деятельности позволяет успешно решать поставленные задачи.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УСПЕХОВ В РАБОТЕ!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целостной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4000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828800" y="2143116"/>
          <a:ext cx="624366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Движущей силой психического развития является обучение как необходимый путь становления родовых, исторических особенностей человека, как путь «присвоения» ребенком общечеловеческих способностей. </a:t>
            </a:r>
          </a:p>
          <a:p>
            <a:r>
              <a:rPr lang="ru-RU" dirty="0" smtClean="0"/>
              <a:t>Не всякое обучение хорошо, а только то, которое ориентируется на «зону ближайшего развития»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</a:t>
            </a:r>
            <a:r>
              <a:rPr lang="ru-RU" dirty="0" err="1" smtClean="0"/>
              <a:t>Выготский</a:t>
            </a:r>
            <a:r>
              <a:rPr lang="ru-RU" dirty="0" smtClean="0"/>
              <a:t> Л.С. </a:t>
            </a:r>
            <a:endParaRPr lang="ru-RU" dirty="0"/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1828800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Типы ведущей деятельности</a:t>
            </a:r>
            <a:br>
              <a:rPr lang="ru-RU" b="1" dirty="0" smtClean="0"/>
            </a:br>
            <a:r>
              <a:rPr lang="ru-RU" b="1" dirty="0" smtClean="0"/>
              <a:t>в детском возрасте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Деятельность ребенка осуществляется в условиях определенной предметной среды</a:t>
            </a:r>
            <a:endParaRPr lang="ru-RU" sz="3600" b="1" dirty="0"/>
          </a:p>
        </p:txBody>
      </p:sp>
      <p:pic>
        <p:nvPicPr>
          <p:cNvPr id="4" name="Picture 2" descr="C:\Users\user\Desktop\дет сад\IMG_20160413_090810_1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00240"/>
            <a:ext cx="3286148" cy="246461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7" name="Picture 2" descr="C:\Users\user\Desktop\дет сад\IMG_20160413_0919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71678"/>
            <a:ext cx="3381369" cy="253602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</p:pic>
      <p:pic>
        <p:nvPicPr>
          <p:cNvPr id="8" name="Picture 3" descr="C:\Users\user\Desktop\дет сад\IMG_20160413_0921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000504"/>
            <a:ext cx="2030000" cy="270666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Технологии, в которых </a:t>
            </a:r>
            <a:r>
              <a:rPr lang="ru-RU" sz="3200" b="1" u="sng" dirty="0" smtClean="0"/>
              <a:t>цели и средства активизации </a:t>
            </a:r>
            <a:r>
              <a:rPr lang="ru-RU" sz="3200" dirty="0" smtClean="0"/>
              <a:t>составляют </a:t>
            </a:r>
            <a:r>
              <a:rPr lang="ru-RU" sz="3200" b="1" i="1" dirty="0" smtClean="0"/>
              <a:t>главную идею</a:t>
            </a:r>
            <a:r>
              <a:rPr lang="ru-RU" sz="3200" dirty="0" smtClean="0"/>
              <a:t> и становятся </a:t>
            </a:r>
            <a:r>
              <a:rPr lang="ru-RU" sz="3200" b="1" i="1" dirty="0" smtClean="0"/>
              <a:t>основой эффективности результатов,</a:t>
            </a:r>
            <a:r>
              <a:rPr lang="ru-RU" sz="3200" dirty="0" smtClean="0"/>
              <a:t> относятся к </a:t>
            </a:r>
            <a:r>
              <a:rPr lang="ru-RU" sz="3200" b="1" i="1" dirty="0" smtClean="0"/>
              <a:t>педагогическим технологиям на основе деятельности, </a:t>
            </a:r>
            <a:r>
              <a:rPr lang="ru-RU" sz="3200" dirty="0" smtClean="0"/>
              <a:t>специфичной для ребенка дошкольного возраста.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5"/>
          <a:ext cx="8186766" cy="553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670</TotalTime>
  <Words>1670</Words>
  <Application>Microsoft Office PowerPoint</Application>
  <PresentationFormat>Экран (4:3)</PresentationFormat>
  <Paragraphs>162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СОВРЕМЕННЫЕ ПЕДАГОГИЧЕСКИЕ ТЕХНОЛОГИИ ОБРАЗОВАНИЯ ДЕТЕЙ  ДОШКОЛЬНОГО ВОЗРАСТА</vt:lpstr>
      <vt:lpstr>СОВРЕМЕННЫЕ ПЕДАГОГИЧЕСКИЕ ТЕХНОЛОГИИ ОБРАЗОВАНИЯ ДЕТЕЙ  ДОШКОЛЬНОГО ВОЗРАСТА</vt:lpstr>
      <vt:lpstr> </vt:lpstr>
      <vt:lpstr>Структура целостной деятельности</vt:lpstr>
      <vt:lpstr>Слайд 5</vt:lpstr>
      <vt:lpstr>Типы ведущей деятельности в детском возрасте</vt:lpstr>
      <vt:lpstr>Деятельность ребенка осуществляется в условиях определенной предметной среды</vt:lpstr>
      <vt:lpstr>Слайд 8</vt:lpstr>
      <vt:lpstr>Слайд 9</vt:lpstr>
      <vt:lpstr>ПЕДАГОГИЧЕСКАЯ ТЕХНОЛОГИЯ - МЕТОД ПРОЕКТОВ Авторы: Дж. Дьюи, В. Килпатрик</vt:lpstr>
      <vt:lpstr>ТЕХНОЛОГИЯ РАЗВИВАЮЩЕГО ОБУЧЕНИЯ  авторы: И. Г. Песталоцци, К. Д. Ушинский и др. </vt:lpstr>
      <vt:lpstr>Педагогические ТЕХНОЛОГИИ ПРОГРАММЫ “СООБЩЕСТВО” К.Хансен, Р.Кауфманн, К. Уолш</vt:lpstr>
      <vt:lpstr>ПЕДАГОГИЧЕСКАЯ ТЕХНОЛОГИЯ САМОСТОЯТЕЛЬНОЙ ИССЛЕДОВАТЕЛЬСКОЙ ДЕЯТЕЛЬНОСТИ ДЕТЕЙ  </vt:lpstr>
      <vt:lpstr>Слайд 14</vt:lpstr>
      <vt:lpstr>ПЕДАГОГИЧЕСКАЯ Технология детского экспериментирования </vt:lpstr>
      <vt:lpstr>Алгоритм деятельности взрослого и детей «Экспериментирование»</vt:lpstr>
      <vt:lpstr>ИГРОВЫЕ ПЕДАГОГИЧЕСКИЕ ТЕХНОЛОГИИ</vt:lpstr>
      <vt:lpstr>Игровые педагогические технологии</vt:lpstr>
      <vt:lpstr>Слайд 19</vt:lpstr>
      <vt:lpstr>Слайд 20</vt:lpstr>
      <vt:lpstr>Слайд 21</vt:lpstr>
      <vt:lpstr>педагогическая Технология развивающих игр Б.П.Никитина </vt:lpstr>
      <vt:lpstr>  Технология  интенсивного развития интеллектуальных способностей детей  дошкольного возраста «Сказочные лабиринты игры» Авторы: В.В.Воскобович, Т.Г. Харько, Т.И.Балацкая   </vt:lpstr>
      <vt:lpstr>           педагогическая технология  “Блоки  Дьенеша”  </vt:lpstr>
      <vt:lpstr>педагогическая Технология “Палочки  Кюизенера”   </vt:lpstr>
      <vt:lpstr>Педагогическая ТЕХНОЛОГИЯ ТРЕНИНГА</vt:lpstr>
      <vt:lpstr>Слайд 27</vt:lpstr>
      <vt:lpstr>ПЕДАГОГИЧЕСКИЕ ТЕХНОЛОГИИ ОБУЧЕНИЯ и развития </vt:lpstr>
      <vt:lpstr>Слайд 29</vt:lpstr>
      <vt:lpstr>педагогическая ТЕХНОЛОГИЯ ЭКОЛОГИЧЕСКОГО ОБРАЗОВАНИЯ ДЕТЕЙ ДОШКОЛЬНОГО ВОЗРАСТА</vt:lpstr>
      <vt:lpstr>Слайд 31</vt:lpstr>
      <vt:lpstr>ПЕДАГОГИЧЕСКАЯ ТЕХНОЛОГИЯ, ОСНОВАННАЯ НА ТРИЗ  (ТЕОРИИ РЕШЕНИЯ ИЗОБРЕТАТЕЛЬСКИХ ЗАДАЧ)</vt:lpstr>
      <vt:lpstr>Слайд 33</vt:lpstr>
      <vt:lpstr>ПЕДАГОГИЧЕСКАЯ ТЕХНОЛОГИЯ ФОРМИРОВАНИЯ  ОСНОВ БЕЗОПАСНОЙ ЖИЗНЕДЕЯТЕЛЬНОСТИ </vt:lpstr>
      <vt:lpstr>Слайд 35</vt:lpstr>
      <vt:lpstr>Слайд 36</vt:lpstr>
      <vt:lpstr>УСПЕХОВ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ТЕХНОЛОГИИ ОБРАЗОВАНИЯ ДЕТЕЙ  ДОШКОЛЬНОГО ВОЗРАСТА</dc:title>
  <dc:creator>user</dc:creator>
  <cp:lastModifiedBy>user</cp:lastModifiedBy>
  <cp:revision>80</cp:revision>
  <dcterms:created xsi:type="dcterms:W3CDTF">2016-08-10T06:18:33Z</dcterms:created>
  <dcterms:modified xsi:type="dcterms:W3CDTF">2016-08-28T19:15:40Z</dcterms:modified>
</cp:coreProperties>
</file>